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10" dirty="0"/>
              <a:t>Data</a:t>
            </a:r>
            <a:r>
              <a:rPr spc="-20" dirty="0"/>
              <a:t> </a:t>
            </a:r>
            <a:r>
              <a:rPr spc="-5" dirty="0"/>
              <a:t>Communication</a:t>
            </a:r>
            <a:r>
              <a:rPr spc="-15" dirty="0"/>
              <a:t> </a:t>
            </a:r>
            <a:r>
              <a:rPr spc="-5" dirty="0"/>
              <a:t>Lecture</a:t>
            </a:r>
            <a:r>
              <a:rPr spc="-20" dirty="0"/>
              <a:t> </a:t>
            </a:r>
            <a:r>
              <a:rPr spc="-5" dirty="0"/>
              <a:t>Series,</a:t>
            </a:r>
            <a:r>
              <a:rPr dirty="0"/>
              <a:t> </a:t>
            </a:r>
            <a:r>
              <a:rPr spc="-10" dirty="0"/>
              <a:t>NRC, </a:t>
            </a:r>
            <a:r>
              <a:rPr spc="-15" dirty="0"/>
              <a:t>MAY2020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0D00AE"/>
                </a:solidFill>
                <a:latin typeface="Cambria Math"/>
                <a:cs typeface="Cambria Math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10" dirty="0"/>
              <a:t>Data</a:t>
            </a:r>
            <a:r>
              <a:rPr spc="-20" dirty="0"/>
              <a:t> </a:t>
            </a:r>
            <a:r>
              <a:rPr spc="-5" dirty="0"/>
              <a:t>Communication</a:t>
            </a:r>
            <a:r>
              <a:rPr spc="-15" dirty="0"/>
              <a:t> </a:t>
            </a:r>
            <a:r>
              <a:rPr spc="-5" dirty="0"/>
              <a:t>Lecture</a:t>
            </a:r>
            <a:r>
              <a:rPr spc="-20" dirty="0"/>
              <a:t> </a:t>
            </a:r>
            <a:r>
              <a:rPr spc="-5" dirty="0"/>
              <a:t>Series,</a:t>
            </a:r>
            <a:r>
              <a:rPr dirty="0"/>
              <a:t> </a:t>
            </a:r>
            <a:r>
              <a:rPr spc="-10" dirty="0"/>
              <a:t>NRC, </a:t>
            </a:r>
            <a:r>
              <a:rPr spc="-15" dirty="0"/>
              <a:t>MAY2020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0D00AE"/>
                </a:solidFill>
                <a:latin typeface="Cambria Math"/>
                <a:cs typeface="Cambria Math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10" dirty="0"/>
              <a:t>Data</a:t>
            </a:r>
            <a:r>
              <a:rPr spc="-20" dirty="0"/>
              <a:t> </a:t>
            </a:r>
            <a:r>
              <a:rPr spc="-5" dirty="0"/>
              <a:t>Communication</a:t>
            </a:r>
            <a:r>
              <a:rPr spc="-15" dirty="0"/>
              <a:t> </a:t>
            </a:r>
            <a:r>
              <a:rPr spc="-5" dirty="0"/>
              <a:t>Lecture</a:t>
            </a:r>
            <a:r>
              <a:rPr spc="-20" dirty="0"/>
              <a:t> </a:t>
            </a:r>
            <a:r>
              <a:rPr spc="-5" dirty="0"/>
              <a:t>Series,</a:t>
            </a:r>
            <a:r>
              <a:rPr dirty="0"/>
              <a:t> </a:t>
            </a:r>
            <a:r>
              <a:rPr spc="-10" dirty="0"/>
              <a:t>NRC, </a:t>
            </a:r>
            <a:r>
              <a:rPr spc="-15" dirty="0"/>
              <a:t>MAY2020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7/12/2021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2400" y="228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53162" y="991361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5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52400" y="6324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0D00AE"/>
                </a:solidFill>
                <a:latin typeface="Cambria Math"/>
                <a:cs typeface="Cambria Math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10" dirty="0"/>
              <a:t>Data</a:t>
            </a:r>
            <a:r>
              <a:rPr spc="-20" dirty="0"/>
              <a:t> </a:t>
            </a:r>
            <a:r>
              <a:rPr spc="-5" dirty="0"/>
              <a:t>Communication</a:t>
            </a:r>
            <a:r>
              <a:rPr spc="-15" dirty="0"/>
              <a:t> </a:t>
            </a:r>
            <a:r>
              <a:rPr spc="-5" dirty="0"/>
              <a:t>Lecture</a:t>
            </a:r>
            <a:r>
              <a:rPr spc="-20" dirty="0"/>
              <a:t> </a:t>
            </a:r>
            <a:r>
              <a:rPr spc="-5" dirty="0"/>
              <a:t>Series,</a:t>
            </a:r>
            <a:r>
              <a:rPr dirty="0"/>
              <a:t> </a:t>
            </a:r>
            <a:r>
              <a:rPr spc="-10" dirty="0"/>
              <a:t>NRC, </a:t>
            </a:r>
            <a:r>
              <a:rPr spc="-15" dirty="0"/>
              <a:t>MAY2020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7/12/2021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412" y="1678419"/>
            <a:ext cx="7892796" cy="41204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10" dirty="0"/>
              <a:t>Data</a:t>
            </a:r>
            <a:r>
              <a:rPr spc="-20" dirty="0"/>
              <a:t> </a:t>
            </a:r>
            <a:r>
              <a:rPr spc="-5" dirty="0"/>
              <a:t>Communication</a:t>
            </a:r>
            <a:r>
              <a:rPr spc="-15" dirty="0"/>
              <a:t> </a:t>
            </a:r>
            <a:r>
              <a:rPr spc="-5" dirty="0"/>
              <a:t>Lecture</a:t>
            </a:r>
            <a:r>
              <a:rPr spc="-20" dirty="0"/>
              <a:t> </a:t>
            </a:r>
            <a:r>
              <a:rPr spc="-5" dirty="0"/>
              <a:t>Series,</a:t>
            </a:r>
            <a:r>
              <a:rPr dirty="0"/>
              <a:t> </a:t>
            </a:r>
            <a:r>
              <a:rPr spc="-10" dirty="0"/>
              <a:t>NRC, </a:t>
            </a:r>
            <a:r>
              <a:rPr spc="-15" dirty="0"/>
              <a:t>MAY2020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7/12/2021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92148" y="1320545"/>
            <a:ext cx="5759703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0D00AE"/>
                </a:solidFill>
                <a:latin typeface="Cambria Math"/>
                <a:cs typeface="Cambria Math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1140" y="1159509"/>
            <a:ext cx="8681719" cy="3209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47366" y="6495160"/>
            <a:ext cx="3227704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10" dirty="0"/>
              <a:t>Data</a:t>
            </a:r>
            <a:r>
              <a:rPr spc="-20" dirty="0"/>
              <a:t> </a:t>
            </a:r>
            <a:r>
              <a:rPr spc="-5" dirty="0"/>
              <a:t>Communication</a:t>
            </a:r>
            <a:r>
              <a:rPr spc="-15" dirty="0"/>
              <a:t> </a:t>
            </a:r>
            <a:r>
              <a:rPr spc="-5" dirty="0"/>
              <a:t>Lecture</a:t>
            </a:r>
            <a:r>
              <a:rPr spc="-20" dirty="0"/>
              <a:t> </a:t>
            </a:r>
            <a:r>
              <a:rPr spc="-5" dirty="0"/>
              <a:t>Series,</a:t>
            </a:r>
            <a:r>
              <a:rPr dirty="0"/>
              <a:t> </a:t>
            </a:r>
            <a:r>
              <a:rPr spc="-10" dirty="0"/>
              <a:t>NRC, </a:t>
            </a:r>
            <a:r>
              <a:rPr spc="-15" dirty="0"/>
              <a:t>MAY2020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7.png"/><Relationship Id="rId18" Type="http://schemas.openxmlformats.org/officeDocument/2006/relationships/image" Target="../media/image470.png"/><Relationship Id="rId26" Type="http://schemas.openxmlformats.org/officeDocument/2006/relationships/image" Target="../media/image475.png"/><Relationship Id="rId39" Type="http://schemas.openxmlformats.org/officeDocument/2006/relationships/image" Target="../media/image488.png"/><Relationship Id="rId21" Type="http://schemas.openxmlformats.org/officeDocument/2006/relationships/image" Target="../media/image472.png"/><Relationship Id="rId34" Type="http://schemas.openxmlformats.org/officeDocument/2006/relationships/image" Target="../media/image483.png"/><Relationship Id="rId42" Type="http://schemas.openxmlformats.org/officeDocument/2006/relationships/image" Target="../media/image388.png"/><Relationship Id="rId47" Type="http://schemas.openxmlformats.org/officeDocument/2006/relationships/image" Target="../media/image494.png"/><Relationship Id="rId50" Type="http://schemas.openxmlformats.org/officeDocument/2006/relationships/image" Target="../media/image496.png"/><Relationship Id="rId55" Type="http://schemas.openxmlformats.org/officeDocument/2006/relationships/image" Target="../media/image500.png"/><Relationship Id="rId63" Type="http://schemas.openxmlformats.org/officeDocument/2006/relationships/image" Target="../media/image508.png"/><Relationship Id="rId7" Type="http://schemas.openxmlformats.org/officeDocument/2006/relationships/image" Target="../media/image465.png"/><Relationship Id="rId2" Type="http://schemas.openxmlformats.org/officeDocument/2006/relationships/image" Target="../media/image462.png"/><Relationship Id="rId16" Type="http://schemas.openxmlformats.org/officeDocument/2006/relationships/image" Target="../media/image429.png"/><Relationship Id="rId29" Type="http://schemas.openxmlformats.org/officeDocument/2006/relationships/image" Target="../media/image478.png"/><Relationship Id="rId11" Type="http://schemas.openxmlformats.org/officeDocument/2006/relationships/image" Target="../media/image356.png"/><Relationship Id="rId24" Type="http://schemas.openxmlformats.org/officeDocument/2006/relationships/image" Target="../media/image393.png"/><Relationship Id="rId32" Type="http://schemas.openxmlformats.org/officeDocument/2006/relationships/image" Target="../media/image481.png"/><Relationship Id="rId37" Type="http://schemas.openxmlformats.org/officeDocument/2006/relationships/image" Target="../media/image486.png"/><Relationship Id="rId40" Type="http://schemas.openxmlformats.org/officeDocument/2006/relationships/image" Target="../media/image489.png"/><Relationship Id="rId45" Type="http://schemas.openxmlformats.org/officeDocument/2006/relationships/image" Target="../media/image492.png"/><Relationship Id="rId53" Type="http://schemas.openxmlformats.org/officeDocument/2006/relationships/image" Target="../media/image498.png"/><Relationship Id="rId58" Type="http://schemas.openxmlformats.org/officeDocument/2006/relationships/image" Target="../media/image503.png"/><Relationship Id="rId5" Type="http://schemas.openxmlformats.org/officeDocument/2006/relationships/image" Target="../media/image394.png"/><Relationship Id="rId61" Type="http://schemas.openxmlformats.org/officeDocument/2006/relationships/image" Target="../media/image506.png"/><Relationship Id="rId19" Type="http://schemas.openxmlformats.org/officeDocument/2006/relationships/image" Target="../media/image368.png"/><Relationship Id="rId14" Type="http://schemas.openxmlformats.org/officeDocument/2006/relationships/image" Target="../media/image346.png"/><Relationship Id="rId22" Type="http://schemas.openxmlformats.org/officeDocument/2006/relationships/image" Target="../media/image341.png"/><Relationship Id="rId27" Type="http://schemas.openxmlformats.org/officeDocument/2006/relationships/image" Target="../media/image476.png"/><Relationship Id="rId30" Type="http://schemas.openxmlformats.org/officeDocument/2006/relationships/image" Target="../media/image479.png"/><Relationship Id="rId35" Type="http://schemas.openxmlformats.org/officeDocument/2006/relationships/image" Target="../media/image484.png"/><Relationship Id="rId43" Type="http://schemas.openxmlformats.org/officeDocument/2006/relationships/image" Target="../media/image490.png"/><Relationship Id="rId48" Type="http://schemas.openxmlformats.org/officeDocument/2006/relationships/image" Target="../media/image353.png"/><Relationship Id="rId56" Type="http://schemas.openxmlformats.org/officeDocument/2006/relationships/image" Target="../media/image501.png"/><Relationship Id="rId64" Type="http://schemas.openxmlformats.org/officeDocument/2006/relationships/image" Target="../media/image509.png"/><Relationship Id="rId8" Type="http://schemas.openxmlformats.org/officeDocument/2006/relationships/image" Target="../media/image434.png"/><Relationship Id="rId51" Type="http://schemas.openxmlformats.org/officeDocument/2006/relationships/image" Target="../media/image497.png"/><Relationship Id="rId3" Type="http://schemas.openxmlformats.org/officeDocument/2006/relationships/image" Target="../media/image463.png"/><Relationship Id="rId12" Type="http://schemas.openxmlformats.org/officeDocument/2006/relationships/image" Target="../media/image343.png"/><Relationship Id="rId17" Type="http://schemas.openxmlformats.org/officeDocument/2006/relationships/image" Target="../media/image469.png"/><Relationship Id="rId25" Type="http://schemas.openxmlformats.org/officeDocument/2006/relationships/image" Target="../media/image474.png"/><Relationship Id="rId33" Type="http://schemas.openxmlformats.org/officeDocument/2006/relationships/image" Target="../media/image482.png"/><Relationship Id="rId38" Type="http://schemas.openxmlformats.org/officeDocument/2006/relationships/image" Target="../media/image487.png"/><Relationship Id="rId46" Type="http://schemas.openxmlformats.org/officeDocument/2006/relationships/image" Target="../media/image493.png"/><Relationship Id="rId59" Type="http://schemas.openxmlformats.org/officeDocument/2006/relationships/image" Target="../media/image504.png"/><Relationship Id="rId20" Type="http://schemas.openxmlformats.org/officeDocument/2006/relationships/image" Target="../media/image471.png"/><Relationship Id="rId41" Type="http://schemas.openxmlformats.org/officeDocument/2006/relationships/image" Target="../media/image454.png"/><Relationship Id="rId54" Type="http://schemas.openxmlformats.org/officeDocument/2006/relationships/image" Target="../media/image499.png"/><Relationship Id="rId62" Type="http://schemas.openxmlformats.org/officeDocument/2006/relationships/image" Target="../media/image5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9.png"/><Relationship Id="rId15" Type="http://schemas.openxmlformats.org/officeDocument/2006/relationships/image" Target="../media/image468.png"/><Relationship Id="rId23" Type="http://schemas.openxmlformats.org/officeDocument/2006/relationships/image" Target="../media/image473.png"/><Relationship Id="rId28" Type="http://schemas.openxmlformats.org/officeDocument/2006/relationships/image" Target="../media/image477.png"/><Relationship Id="rId36" Type="http://schemas.openxmlformats.org/officeDocument/2006/relationships/image" Target="../media/image485.png"/><Relationship Id="rId49" Type="http://schemas.openxmlformats.org/officeDocument/2006/relationships/image" Target="../media/image495.png"/><Relationship Id="rId57" Type="http://schemas.openxmlformats.org/officeDocument/2006/relationships/image" Target="../media/image502.png"/><Relationship Id="rId10" Type="http://schemas.openxmlformats.org/officeDocument/2006/relationships/image" Target="../media/image466.png"/><Relationship Id="rId31" Type="http://schemas.openxmlformats.org/officeDocument/2006/relationships/image" Target="../media/image480.png"/><Relationship Id="rId44" Type="http://schemas.openxmlformats.org/officeDocument/2006/relationships/image" Target="../media/image491.png"/><Relationship Id="rId52" Type="http://schemas.openxmlformats.org/officeDocument/2006/relationships/image" Target="../media/image406.png"/><Relationship Id="rId60" Type="http://schemas.openxmlformats.org/officeDocument/2006/relationships/image" Target="../media/image505.png"/><Relationship Id="rId4" Type="http://schemas.openxmlformats.org/officeDocument/2006/relationships/image" Target="../media/image464.png"/><Relationship Id="rId9" Type="http://schemas.openxmlformats.org/officeDocument/2006/relationships/image" Target="../media/image43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8.png"/><Relationship Id="rId21" Type="http://schemas.openxmlformats.org/officeDocument/2006/relationships/image" Target="../media/image23.png"/><Relationship Id="rId42" Type="http://schemas.openxmlformats.org/officeDocument/2006/relationships/image" Target="../media/image44.png"/><Relationship Id="rId47" Type="http://schemas.openxmlformats.org/officeDocument/2006/relationships/image" Target="../media/image49.png"/><Relationship Id="rId63" Type="http://schemas.openxmlformats.org/officeDocument/2006/relationships/image" Target="../media/image65.png"/><Relationship Id="rId68" Type="http://schemas.openxmlformats.org/officeDocument/2006/relationships/image" Target="../media/image70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9" Type="http://schemas.openxmlformats.org/officeDocument/2006/relationships/image" Target="../media/image31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32" Type="http://schemas.openxmlformats.org/officeDocument/2006/relationships/image" Target="../media/image34.png"/><Relationship Id="rId37" Type="http://schemas.openxmlformats.org/officeDocument/2006/relationships/image" Target="../media/image39.png"/><Relationship Id="rId40" Type="http://schemas.openxmlformats.org/officeDocument/2006/relationships/image" Target="../media/image42.png"/><Relationship Id="rId45" Type="http://schemas.openxmlformats.org/officeDocument/2006/relationships/image" Target="../media/image47.png"/><Relationship Id="rId53" Type="http://schemas.openxmlformats.org/officeDocument/2006/relationships/image" Target="../media/image55.png"/><Relationship Id="rId58" Type="http://schemas.openxmlformats.org/officeDocument/2006/relationships/image" Target="../media/image60.png"/><Relationship Id="rId66" Type="http://schemas.openxmlformats.org/officeDocument/2006/relationships/image" Target="../media/image68.png"/><Relationship Id="rId5" Type="http://schemas.openxmlformats.org/officeDocument/2006/relationships/image" Target="../media/image7.png"/><Relationship Id="rId61" Type="http://schemas.openxmlformats.org/officeDocument/2006/relationships/image" Target="../media/image63.png"/><Relationship Id="rId19" Type="http://schemas.openxmlformats.org/officeDocument/2006/relationships/image" Target="../media/image2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Relationship Id="rId30" Type="http://schemas.openxmlformats.org/officeDocument/2006/relationships/image" Target="../media/image32.png"/><Relationship Id="rId35" Type="http://schemas.openxmlformats.org/officeDocument/2006/relationships/image" Target="../media/image37.png"/><Relationship Id="rId43" Type="http://schemas.openxmlformats.org/officeDocument/2006/relationships/image" Target="../media/image45.png"/><Relationship Id="rId48" Type="http://schemas.openxmlformats.org/officeDocument/2006/relationships/image" Target="../media/image50.png"/><Relationship Id="rId56" Type="http://schemas.openxmlformats.org/officeDocument/2006/relationships/image" Target="../media/image58.png"/><Relationship Id="rId64" Type="http://schemas.openxmlformats.org/officeDocument/2006/relationships/image" Target="../media/image66.png"/><Relationship Id="rId69" Type="http://schemas.openxmlformats.org/officeDocument/2006/relationships/image" Target="../media/image71.png"/><Relationship Id="rId8" Type="http://schemas.openxmlformats.org/officeDocument/2006/relationships/image" Target="../media/image10.png"/><Relationship Id="rId51" Type="http://schemas.openxmlformats.org/officeDocument/2006/relationships/image" Target="../media/image53.png"/><Relationship Id="rId72" Type="http://schemas.openxmlformats.org/officeDocument/2006/relationships/image" Target="../media/image74.png"/><Relationship Id="rId3" Type="http://schemas.openxmlformats.org/officeDocument/2006/relationships/image" Target="../media/image5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33" Type="http://schemas.openxmlformats.org/officeDocument/2006/relationships/image" Target="../media/image35.png"/><Relationship Id="rId38" Type="http://schemas.openxmlformats.org/officeDocument/2006/relationships/image" Target="../media/image40.png"/><Relationship Id="rId46" Type="http://schemas.openxmlformats.org/officeDocument/2006/relationships/image" Target="../media/image48.png"/><Relationship Id="rId59" Type="http://schemas.openxmlformats.org/officeDocument/2006/relationships/image" Target="../media/image61.png"/><Relationship Id="rId67" Type="http://schemas.openxmlformats.org/officeDocument/2006/relationships/image" Target="../media/image69.png"/><Relationship Id="rId20" Type="http://schemas.openxmlformats.org/officeDocument/2006/relationships/image" Target="../media/image22.png"/><Relationship Id="rId41" Type="http://schemas.openxmlformats.org/officeDocument/2006/relationships/image" Target="../media/image43.png"/><Relationship Id="rId54" Type="http://schemas.openxmlformats.org/officeDocument/2006/relationships/image" Target="../media/image56.png"/><Relationship Id="rId62" Type="http://schemas.openxmlformats.org/officeDocument/2006/relationships/image" Target="../media/image64.png"/><Relationship Id="rId70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36" Type="http://schemas.openxmlformats.org/officeDocument/2006/relationships/image" Target="../media/image38.png"/><Relationship Id="rId49" Type="http://schemas.openxmlformats.org/officeDocument/2006/relationships/image" Target="../media/image51.png"/><Relationship Id="rId57" Type="http://schemas.openxmlformats.org/officeDocument/2006/relationships/image" Target="../media/image59.png"/><Relationship Id="rId10" Type="http://schemas.openxmlformats.org/officeDocument/2006/relationships/image" Target="../media/image12.png"/><Relationship Id="rId31" Type="http://schemas.openxmlformats.org/officeDocument/2006/relationships/image" Target="../media/image33.png"/><Relationship Id="rId44" Type="http://schemas.openxmlformats.org/officeDocument/2006/relationships/image" Target="../media/image46.png"/><Relationship Id="rId52" Type="http://schemas.openxmlformats.org/officeDocument/2006/relationships/image" Target="../media/image54.png"/><Relationship Id="rId60" Type="http://schemas.openxmlformats.org/officeDocument/2006/relationships/image" Target="../media/image62.png"/><Relationship Id="rId65" Type="http://schemas.openxmlformats.org/officeDocument/2006/relationships/image" Target="../media/image67.png"/><Relationship Id="rId73" Type="http://schemas.openxmlformats.org/officeDocument/2006/relationships/image" Target="../media/image75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9" Type="http://schemas.openxmlformats.org/officeDocument/2006/relationships/image" Target="../media/image41.png"/><Relationship Id="rId34" Type="http://schemas.openxmlformats.org/officeDocument/2006/relationships/image" Target="../media/image36.png"/><Relationship Id="rId50" Type="http://schemas.openxmlformats.org/officeDocument/2006/relationships/image" Target="../media/image52.png"/><Relationship Id="rId55" Type="http://schemas.openxmlformats.org/officeDocument/2006/relationships/image" Target="../media/image57.png"/><Relationship Id="rId7" Type="http://schemas.openxmlformats.org/officeDocument/2006/relationships/image" Target="../media/image9.png"/><Relationship Id="rId71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0.png"/><Relationship Id="rId21" Type="http://schemas.openxmlformats.org/officeDocument/2006/relationships/image" Target="../media/image95.png"/><Relationship Id="rId42" Type="http://schemas.openxmlformats.org/officeDocument/2006/relationships/image" Target="../media/image116.png"/><Relationship Id="rId47" Type="http://schemas.openxmlformats.org/officeDocument/2006/relationships/image" Target="../media/image121.png"/><Relationship Id="rId63" Type="http://schemas.openxmlformats.org/officeDocument/2006/relationships/image" Target="../media/image137.png"/><Relationship Id="rId68" Type="http://schemas.openxmlformats.org/officeDocument/2006/relationships/image" Target="../media/image142.png"/><Relationship Id="rId2" Type="http://schemas.openxmlformats.org/officeDocument/2006/relationships/image" Target="../media/image76.png"/><Relationship Id="rId16" Type="http://schemas.openxmlformats.org/officeDocument/2006/relationships/image" Target="../media/image90.png"/><Relationship Id="rId29" Type="http://schemas.openxmlformats.org/officeDocument/2006/relationships/image" Target="../media/image103.png"/><Relationship Id="rId11" Type="http://schemas.openxmlformats.org/officeDocument/2006/relationships/image" Target="../media/image85.png"/><Relationship Id="rId24" Type="http://schemas.openxmlformats.org/officeDocument/2006/relationships/image" Target="../media/image98.png"/><Relationship Id="rId32" Type="http://schemas.openxmlformats.org/officeDocument/2006/relationships/image" Target="../media/image106.png"/><Relationship Id="rId37" Type="http://schemas.openxmlformats.org/officeDocument/2006/relationships/image" Target="../media/image111.png"/><Relationship Id="rId40" Type="http://schemas.openxmlformats.org/officeDocument/2006/relationships/image" Target="../media/image114.png"/><Relationship Id="rId45" Type="http://schemas.openxmlformats.org/officeDocument/2006/relationships/image" Target="../media/image119.png"/><Relationship Id="rId53" Type="http://schemas.openxmlformats.org/officeDocument/2006/relationships/image" Target="../media/image127.png"/><Relationship Id="rId58" Type="http://schemas.openxmlformats.org/officeDocument/2006/relationships/image" Target="../media/image132.png"/><Relationship Id="rId66" Type="http://schemas.openxmlformats.org/officeDocument/2006/relationships/image" Target="../media/image140.png"/><Relationship Id="rId74" Type="http://schemas.openxmlformats.org/officeDocument/2006/relationships/image" Target="../media/image148.png"/><Relationship Id="rId5" Type="http://schemas.openxmlformats.org/officeDocument/2006/relationships/image" Target="../media/image79.png"/><Relationship Id="rId61" Type="http://schemas.openxmlformats.org/officeDocument/2006/relationships/image" Target="../media/image135.png"/><Relationship Id="rId19" Type="http://schemas.openxmlformats.org/officeDocument/2006/relationships/image" Target="../media/image93.png"/><Relationship Id="rId14" Type="http://schemas.openxmlformats.org/officeDocument/2006/relationships/image" Target="../media/image88.png"/><Relationship Id="rId22" Type="http://schemas.openxmlformats.org/officeDocument/2006/relationships/image" Target="../media/image96.png"/><Relationship Id="rId27" Type="http://schemas.openxmlformats.org/officeDocument/2006/relationships/image" Target="../media/image101.png"/><Relationship Id="rId30" Type="http://schemas.openxmlformats.org/officeDocument/2006/relationships/image" Target="../media/image104.png"/><Relationship Id="rId35" Type="http://schemas.openxmlformats.org/officeDocument/2006/relationships/image" Target="../media/image109.png"/><Relationship Id="rId43" Type="http://schemas.openxmlformats.org/officeDocument/2006/relationships/image" Target="../media/image117.png"/><Relationship Id="rId48" Type="http://schemas.openxmlformats.org/officeDocument/2006/relationships/image" Target="../media/image122.png"/><Relationship Id="rId56" Type="http://schemas.openxmlformats.org/officeDocument/2006/relationships/image" Target="../media/image130.png"/><Relationship Id="rId64" Type="http://schemas.openxmlformats.org/officeDocument/2006/relationships/image" Target="../media/image138.png"/><Relationship Id="rId69" Type="http://schemas.openxmlformats.org/officeDocument/2006/relationships/image" Target="../media/image143.png"/><Relationship Id="rId8" Type="http://schemas.openxmlformats.org/officeDocument/2006/relationships/image" Target="../media/image82.png"/><Relationship Id="rId51" Type="http://schemas.openxmlformats.org/officeDocument/2006/relationships/image" Target="../media/image125.png"/><Relationship Id="rId72" Type="http://schemas.openxmlformats.org/officeDocument/2006/relationships/image" Target="../media/image146.png"/><Relationship Id="rId3" Type="http://schemas.openxmlformats.org/officeDocument/2006/relationships/image" Target="../media/image77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5" Type="http://schemas.openxmlformats.org/officeDocument/2006/relationships/image" Target="../media/image99.png"/><Relationship Id="rId33" Type="http://schemas.openxmlformats.org/officeDocument/2006/relationships/image" Target="../media/image107.png"/><Relationship Id="rId38" Type="http://schemas.openxmlformats.org/officeDocument/2006/relationships/image" Target="../media/image112.png"/><Relationship Id="rId46" Type="http://schemas.openxmlformats.org/officeDocument/2006/relationships/image" Target="../media/image120.png"/><Relationship Id="rId59" Type="http://schemas.openxmlformats.org/officeDocument/2006/relationships/image" Target="../media/image133.png"/><Relationship Id="rId67" Type="http://schemas.openxmlformats.org/officeDocument/2006/relationships/image" Target="../media/image141.png"/><Relationship Id="rId20" Type="http://schemas.openxmlformats.org/officeDocument/2006/relationships/image" Target="../media/image94.png"/><Relationship Id="rId41" Type="http://schemas.openxmlformats.org/officeDocument/2006/relationships/image" Target="../media/image115.png"/><Relationship Id="rId54" Type="http://schemas.openxmlformats.org/officeDocument/2006/relationships/image" Target="../media/image128.png"/><Relationship Id="rId62" Type="http://schemas.openxmlformats.org/officeDocument/2006/relationships/image" Target="../media/image136.png"/><Relationship Id="rId70" Type="http://schemas.openxmlformats.org/officeDocument/2006/relationships/image" Target="../media/image144.png"/><Relationship Id="rId75" Type="http://schemas.openxmlformats.org/officeDocument/2006/relationships/image" Target="../media/image1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5" Type="http://schemas.openxmlformats.org/officeDocument/2006/relationships/image" Target="../media/image89.png"/><Relationship Id="rId23" Type="http://schemas.openxmlformats.org/officeDocument/2006/relationships/image" Target="../media/image97.png"/><Relationship Id="rId28" Type="http://schemas.openxmlformats.org/officeDocument/2006/relationships/image" Target="../media/image102.png"/><Relationship Id="rId36" Type="http://schemas.openxmlformats.org/officeDocument/2006/relationships/image" Target="../media/image110.png"/><Relationship Id="rId49" Type="http://schemas.openxmlformats.org/officeDocument/2006/relationships/image" Target="../media/image123.png"/><Relationship Id="rId57" Type="http://schemas.openxmlformats.org/officeDocument/2006/relationships/image" Target="../media/image131.png"/><Relationship Id="rId10" Type="http://schemas.openxmlformats.org/officeDocument/2006/relationships/image" Target="../media/image84.png"/><Relationship Id="rId31" Type="http://schemas.openxmlformats.org/officeDocument/2006/relationships/image" Target="../media/image105.png"/><Relationship Id="rId44" Type="http://schemas.openxmlformats.org/officeDocument/2006/relationships/image" Target="../media/image118.png"/><Relationship Id="rId52" Type="http://schemas.openxmlformats.org/officeDocument/2006/relationships/image" Target="../media/image126.png"/><Relationship Id="rId60" Type="http://schemas.openxmlformats.org/officeDocument/2006/relationships/image" Target="../media/image134.png"/><Relationship Id="rId65" Type="http://schemas.openxmlformats.org/officeDocument/2006/relationships/image" Target="../media/image139.png"/><Relationship Id="rId73" Type="http://schemas.openxmlformats.org/officeDocument/2006/relationships/image" Target="../media/image147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9" Type="http://schemas.openxmlformats.org/officeDocument/2006/relationships/image" Target="../media/image113.png"/><Relationship Id="rId34" Type="http://schemas.openxmlformats.org/officeDocument/2006/relationships/image" Target="../media/image108.png"/><Relationship Id="rId50" Type="http://schemas.openxmlformats.org/officeDocument/2006/relationships/image" Target="../media/image124.png"/><Relationship Id="rId55" Type="http://schemas.openxmlformats.org/officeDocument/2006/relationships/image" Target="../media/image129.png"/><Relationship Id="rId7" Type="http://schemas.openxmlformats.org/officeDocument/2006/relationships/image" Target="../media/image81.png"/><Relationship Id="rId71" Type="http://schemas.openxmlformats.org/officeDocument/2006/relationships/image" Target="../media/image145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0.png"/><Relationship Id="rId18" Type="http://schemas.openxmlformats.org/officeDocument/2006/relationships/image" Target="../media/image164.png"/><Relationship Id="rId26" Type="http://schemas.openxmlformats.org/officeDocument/2006/relationships/image" Target="../media/image171.png"/><Relationship Id="rId3" Type="http://schemas.openxmlformats.org/officeDocument/2006/relationships/image" Target="../media/image151.png"/><Relationship Id="rId21" Type="http://schemas.openxmlformats.org/officeDocument/2006/relationships/image" Target="../media/image166.png"/><Relationship Id="rId34" Type="http://schemas.openxmlformats.org/officeDocument/2006/relationships/image" Target="../media/image179.png"/><Relationship Id="rId7" Type="http://schemas.openxmlformats.org/officeDocument/2006/relationships/image" Target="../media/image155.png"/><Relationship Id="rId12" Type="http://schemas.openxmlformats.org/officeDocument/2006/relationships/image" Target="../media/image159.png"/><Relationship Id="rId17" Type="http://schemas.openxmlformats.org/officeDocument/2006/relationships/image" Target="../media/image163.png"/><Relationship Id="rId25" Type="http://schemas.openxmlformats.org/officeDocument/2006/relationships/image" Target="../media/image170.png"/><Relationship Id="rId33" Type="http://schemas.openxmlformats.org/officeDocument/2006/relationships/image" Target="../media/image178.png"/><Relationship Id="rId2" Type="http://schemas.openxmlformats.org/officeDocument/2006/relationships/image" Target="../media/image150.png"/><Relationship Id="rId16" Type="http://schemas.openxmlformats.org/officeDocument/2006/relationships/image" Target="../media/image162.png"/><Relationship Id="rId20" Type="http://schemas.openxmlformats.org/officeDocument/2006/relationships/image" Target="../media/image165.png"/><Relationship Id="rId29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11" Type="http://schemas.openxmlformats.org/officeDocument/2006/relationships/image" Target="../media/image158.png"/><Relationship Id="rId24" Type="http://schemas.openxmlformats.org/officeDocument/2006/relationships/image" Target="../media/image169.png"/><Relationship Id="rId32" Type="http://schemas.openxmlformats.org/officeDocument/2006/relationships/image" Target="../media/image177.png"/><Relationship Id="rId5" Type="http://schemas.openxmlformats.org/officeDocument/2006/relationships/image" Target="../media/image153.png"/><Relationship Id="rId15" Type="http://schemas.openxmlformats.org/officeDocument/2006/relationships/image" Target="../media/image161.png"/><Relationship Id="rId23" Type="http://schemas.openxmlformats.org/officeDocument/2006/relationships/image" Target="../media/image168.png"/><Relationship Id="rId28" Type="http://schemas.openxmlformats.org/officeDocument/2006/relationships/image" Target="../media/image173.png"/><Relationship Id="rId10" Type="http://schemas.openxmlformats.org/officeDocument/2006/relationships/image" Target="../media/image141.png"/><Relationship Id="rId19" Type="http://schemas.openxmlformats.org/officeDocument/2006/relationships/image" Target="../media/image120.png"/><Relationship Id="rId31" Type="http://schemas.openxmlformats.org/officeDocument/2006/relationships/image" Target="../media/image176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17.png"/><Relationship Id="rId22" Type="http://schemas.openxmlformats.org/officeDocument/2006/relationships/image" Target="../media/image167.png"/><Relationship Id="rId27" Type="http://schemas.openxmlformats.org/officeDocument/2006/relationships/image" Target="../media/image172.png"/><Relationship Id="rId30" Type="http://schemas.openxmlformats.org/officeDocument/2006/relationships/image" Target="../media/image175.png"/><Relationship Id="rId8" Type="http://schemas.openxmlformats.org/officeDocument/2006/relationships/image" Target="../media/image156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04.png"/><Relationship Id="rId21" Type="http://schemas.openxmlformats.org/officeDocument/2006/relationships/image" Target="../media/image199.png"/><Relationship Id="rId42" Type="http://schemas.openxmlformats.org/officeDocument/2006/relationships/image" Target="../media/image220.png"/><Relationship Id="rId47" Type="http://schemas.openxmlformats.org/officeDocument/2006/relationships/image" Target="../media/image225.png"/><Relationship Id="rId63" Type="http://schemas.openxmlformats.org/officeDocument/2006/relationships/image" Target="../media/image241.png"/><Relationship Id="rId68" Type="http://schemas.openxmlformats.org/officeDocument/2006/relationships/image" Target="../media/image246.png"/><Relationship Id="rId84" Type="http://schemas.openxmlformats.org/officeDocument/2006/relationships/image" Target="../media/image262.png"/><Relationship Id="rId89" Type="http://schemas.openxmlformats.org/officeDocument/2006/relationships/image" Target="../media/image267.png"/><Relationship Id="rId16" Type="http://schemas.openxmlformats.org/officeDocument/2006/relationships/image" Target="../media/image194.png"/><Relationship Id="rId11" Type="http://schemas.openxmlformats.org/officeDocument/2006/relationships/image" Target="../media/image189.png"/><Relationship Id="rId32" Type="http://schemas.openxmlformats.org/officeDocument/2006/relationships/image" Target="../media/image210.png"/><Relationship Id="rId37" Type="http://schemas.openxmlformats.org/officeDocument/2006/relationships/image" Target="../media/image215.png"/><Relationship Id="rId53" Type="http://schemas.openxmlformats.org/officeDocument/2006/relationships/image" Target="../media/image231.png"/><Relationship Id="rId58" Type="http://schemas.openxmlformats.org/officeDocument/2006/relationships/image" Target="../media/image236.png"/><Relationship Id="rId74" Type="http://schemas.openxmlformats.org/officeDocument/2006/relationships/image" Target="../media/image252.png"/><Relationship Id="rId79" Type="http://schemas.openxmlformats.org/officeDocument/2006/relationships/image" Target="../media/image257.png"/><Relationship Id="rId5" Type="http://schemas.openxmlformats.org/officeDocument/2006/relationships/image" Target="../media/image183.png"/><Relationship Id="rId90" Type="http://schemas.openxmlformats.org/officeDocument/2006/relationships/image" Target="../media/image268.png"/><Relationship Id="rId14" Type="http://schemas.openxmlformats.org/officeDocument/2006/relationships/image" Target="../media/image192.png"/><Relationship Id="rId22" Type="http://schemas.openxmlformats.org/officeDocument/2006/relationships/image" Target="../media/image200.png"/><Relationship Id="rId27" Type="http://schemas.openxmlformats.org/officeDocument/2006/relationships/image" Target="../media/image205.png"/><Relationship Id="rId30" Type="http://schemas.openxmlformats.org/officeDocument/2006/relationships/image" Target="../media/image208.png"/><Relationship Id="rId35" Type="http://schemas.openxmlformats.org/officeDocument/2006/relationships/image" Target="../media/image213.png"/><Relationship Id="rId43" Type="http://schemas.openxmlformats.org/officeDocument/2006/relationships/image" Target="../media/image221.png"/><Relationship Id="rId48" Type="http://schemas.openxmlformats.org/officeDocument/2006/relationships/image" Target="../media/image226.png"/><Relationship Id="rId56" Type="http://schemas.openxmlformats.org/officeDocument/2006/relationships/image" Target="../media/image234.png"/><Relationship Id="rId64" Type="http://schemas.openxmlformats.org/officeDocument/2006/relationships/image" Target="../media/image242.png"/><Relationship Id="rId69" Type="http://schemas.openxmlformats.org/officeDocument/2006/relationships/image" Target="../media/image247.png"/><Relationship Id="rId77" Type="http://schemas.openxmlformats.org/officeDocument/2006/relationships/image" Target="../media/image255.png"/><Relationship Id="rId8" Type="http://schemas.openxmlformats.org/officeDocument/2006/relationships/image" Target="../media/image186.png"/><Relationship Id="rId51" Type="http://schemas.openxmlformats.org/officeDocument/2006/relationships/image" Target="../media/image229.png"/><Relationship Id="rId72" Type="http://schemas.openxmlformats.org/officeDocument/2006/relationships/image" Target="../media/image250.png"/><Relationship Id="rId80" Type="http://schemas.openxmlformats.org/officeDocument/2006/relationships/image" Target="../media/image258.png"/><Relationship Id="rId85" Type="http://schemas.openxmlformats.org/officeDocument/2006/relationships/image" Target="../media/image263.png"/><Relationship Id="rId3" Type="http://schemas.openxmlformats.org/officeDocument/2006/relationships/image" Target="../media/image181.png"/><Relationship Id="rId12" Type="http://schemas.openxmlformats.org/officeDocument/2006/relationships/image" Target="../media/image190.png"/><Relationship Id="rId17" Type="http://schemas.openxmlformats.org/officeDocument/2006/relationships/image" Target="../media/image195.png"/><Relationship Id="rId25" Type="http://schemas.openxmlformats.org/officeDocument/2006/relationships/image" Target="../media/image203.png"/><Relationship Id="rId33" Type="http://schemas.openxmlformats.org/officeDocument/2006/relationships/image" Target="../media/image211.png"/><Relationship Id="rId38" Type="http://schemas.openxmlformats.org/officeDocument/2006/relationships/image" Target="../media/image216.png"/><Relationship Id="rId46" Type="http://schemas.openxmlformats.org/officeDocument/2006/relationships/image" Target="../media/image224.png"/><Relationship Id="rId59" Type="http://schemas.openxmlformats.org/officeDocument/2006/relationships/image" Target="../media/image237.png"/><Relationship Id="rId67" Type="http://schemas.openxmlformats.org/officeDocument/2006/relationships/image" Target="../media/image245.png"/><Relationship Id="rId20" Type="http://schemas.openxmlformats.org/officeDocument/2006/relationships/image" Target="../media/image198.png"/><Relationship Id="rId41" Type="http://schemas.openxmlformats.org/officeDocument/2006/relationships/image" Target="../media/image219.png"/><Relationship Id="rId54" Type="http://schemas.openxmlformats.org/officeDocument/2006/relationships/image" Target="../media/image232.png"/><Relationship Id="rId62" Type="http://schemas.openxmlformats.org/officeDocument/2006/relationships/image" Target="../media/image240.png"/><Relationship Id="rId70" Type="http://schemas.openxmlformats.org/officeDocument/2006/relationships/image" Target="../media/image248.png"/><Relationship Id="rId75" Type="http://schemas.openxmlformats.org/officeDocument/2006/relationships/image" Target="../media/image253.png"/><Relationship Id="rId83" Type="http://schemas.openxmlformats.org/officeDocument/2006/relationships/image" Target="../media/image261.png"/><Relationship Id="rId88" Type="http://schemas.openxmlformats.org/officeDocument/2006/relationships/image" Target="../media/image266.png"/><Relationship Id="rId91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15" Type="http://schemas.openxmlformats.org/officeDocument/2006/relationships/image" Target="../media/image193.png"/><Relationship Id="rId23" Type="http://schemas.openxmlformats.org/officeDocument/2006/relationships/image" Target="../media/image201.png"/><Relationship Id="rId28" Type="http://schemas.openxmlformats.org/officeDocument/2006/relationships/image" Target="../media/image206.png"/><Relationship Id="rId36" Type="http://schemas.openxmlformats.org/officeDocument/2006/relationships/image" Target="../media/image214.png"/><Relationship Id="rId49" Type="http://schemas.openxmlformats.org/officeDocument/2006/relationships/image" Target="../media/image227.png"/><Relationship Id="rId57" Type="http://schemas.openxmlformats.org/officeDocument/2006/relationships/image" Target="../media/image235.png"/><Relationship Id="rId10" Type="http://schemas.openxmlformats.org/officeDocument/2006/relationships/image" Target="../media/image188.png"/><Relationship Id="rId31" Type="http://schemas.openxmlformats.org/officeDocument/2006/relationships/image" Target="../media/image209.png"/><Relationship Id="rId44" Type="http://schemas.openxmlformats.org/officeDocument/2006/relationships/image" Target="../media/image222.png"/><Relationship Id="rId52" Type="http://schemas.openxmlformats.org/officeDocument/2006/relationships/image" Target="../media/image230.png"/><Relationship Id="rId60" Type="http://schemas.openxmlformats.org/officeDocument/2006/relationships/image" Target="../media/image238.png"/><Relationship Id="rId65" Type="http://schemas.openxmlformats.org/officeDocument/2006/relationships/image" Target="../media/image243.png"/><Relationship Id="rId73" Type="http://schemas.openxmlformats.org/officeDocument/2006/relationships/image" Target="../media/image251.png"/><Relationship Id="rId78" Type="http://schemas.openxmlformats.org/officeDocument/2006/relationships/image" Target="../media/image256.png"/><Relationship Id="rId81" Type="http://schemas.openxmlformats.org/officeDocument/2006/relationships/image" Target="../media/image259.png"/><Relationship Id="rId86" Type="http://schemas.openxmlformats.org/officeDocument/2006/relationships/image" Target="../media/image264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Relationship Id="rId13" Type="http://schemas.openxmlformats.org/officeDocument/2006/relationships/image" Target="../media/image191.png"/><Relationship Id="rId18" Type="http://schemas.openxmlformats.org/officeDocument/2006/relationships/image" Target="../media/image196.png"/><Relationship Id="rId39" Type="http://schemas.openxmlformats.org/officeDocument/2006/relationships/image" Target="../media/image217.png"/><Relationship Id="rId34" Type="http://schemas.openxmlformats.org/officeDocument/2006/relationships/image" Target="../media/image212.png"/><Relationship Id="rId50" Type="http://schemas.openxmlformats.org/officeDocument/2006/relationships/image" Target="../media/image228.png"/><Relationship Id="rId55" Type="http://schemas.openxmlformats.org/officeDocument/2006/relationships/image" Target="../media/image233.png"/><Relationship Id="rId76" Type="http://schemas.openxmlformats.org/officeDocument/2006/relationships/image" Target="../media/image254.png"/><Relationship Id="rId7" Type="http://schemas.openxmlformats.org/officeDocument/2006/relationships/image" Target="../media/image185.png"/><Relationship Id="rId71" Type="http://schemas.openxmlformats.org/officeDocument/2006/relationships/image" Target="../media/image249.png"/><Relationship Id="rId2" Type="http://schemas.openxmlformats.org/officeDocument/2006/relationships/image" Target="../media/image180.png"/><Relationship Id="rId29" Type="http://schemas.openxmlformats.org/officeDocument/2006/relationships/image" Target="../media/image207.png"/><Relationship Id="rId24" Type="http://schemas.openxmlformats.org/officeDocument/2006/relationships/image" Target="../media/image202.png"/><Relationship Id="rId40" Type="http://schemas.openxmlformats.org/officeDocument/2006/relationships/image" Target="../media/image218.png"/><Relationship Id="rId45" Type="http://schemas.openxmlformats.org/officeDocument/2006/relationships/image" Target="../media/image223.png"/><Relationship Id="rId66" Type="http://schemas.openxmlformats.org/officeDocument/2006/relationships/image" Target="../media/image244.png"/><Relationship Id="rId87" Type="http://schemas.openxmlformats.org/officeDocument/2006/relationships/image" Target="../media/image265.png"/><Relationship Id="rId61" Type="http://schemas.openxmlformats.org/officeDocument/2006/relationships/image" Target="../media/image239.png"/><Relationship Id="rId82" Type="http://schemas.openxmlformats.org/officeDocument/2006/relationships/image" Target="../media/image260.png"/><Relationship Id="rId19" Type="http://schemas.openxmlformats.org/officeDocument/2006/relationships/image" Target="../media/image197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94.png"/><Relationship Id="rId21" Type="http://schemas.openxmlformats.org/officeDocument/2006/relationships/image" Target="../media/image289.png"/><Relationship Id="rId34" Type="http://schemas.openxmlformats.org/officeDocument/2006/relationships/image" Target="../media/image302.png"/><Relationship Id="rId42" Type="http://schemas.openxmlformats.org/officeDocument/2006/relationships/image" Target="../media/image310.png"/><Relationship Id="rId47" Type="http://schemas.openxmlformats.org/officeDocument/2006/relationships/image" Target="../media/image315.png"/><Relationship Id="rId50" Type="http://schemas.openxmlformats.org/officeDocument/2006/relationships/image" Target="../media/image318.png"/><Relationship Id="rId55" Type="http://schemas.openxmlformats.org/officeDocument/2006/relationships/image" Target="../media/image323.png"/><Relationship Id="rId63" Type="http://schemas.openxmlformats.org/officeDocument/2006/relationships/image" Target="../media/image331.png"/><Relationship Id="rId7" Type="http://schemas.openxmlformats.org/officeDocument/2006/relationships/image" Target="../media/image275.png"/><Relationship Id="rId2" Type="http://schemas.openxmlformats.org/officeDocument/2006/relationships/image" Target="../media/image270.png"/><Relationship Id="rId16" Type="http://schemas.openxmlformats.org/officeDocument/2006/relationships/image" Target="../media/image284.png"/><Relationship Id="rId29" Type="http://schemas.openxmlformats.org/officeDocument/2006/relationships/image" Target="../media/image297.png"/><Relationship Id="rId11" Type="http://schemas.openxmlformats.org/officeDocument/2006/relationships/image" Target="../media/image279.png"/><Relationship Id="rId24" Type="http://schemas.openxmlformats.org/officeDocument/2006/relationships/image" Target="../media/image292.png"/><Relationship Id="rId32" Type="http://schemas.openxmlformats.org/officeDocument/2006/relationships/image" Target="../media/image300.png"/><Relationship Id="rId37" Type="http://schemas.openxmlformats.org/officeDocument/2006/relationships/image" Target="../media/image305.png"/><Relationship Id="rId40" Type="http://schemas.openxmlformats.org/officeDocument/2006/relationships/image" Target="../media/image308.png"/><Relationship Id="rId45" Type="http://schemas.openxmlformats.org/officeDocument/2006/relationships/image" Target="../media/image313.png"/><Relationship Id="rId53" Type="http://schemas.openxmlformats.org/officeDocument/2006/relationships/image" Target="../media/image321.png"/><Relationship Id="rId58" Type="http://schemas.openxmlformats.org/officeDocument/2006/relationships/image" Target="../media/image326.png"/><Relationship Id="rId66" Type="http://schemas.openxmlformats.org/officeDocument/2006/relationships/image" Target="../media/image334.png"/><Relationship Id="rId5" Type="http://schemas.openxmlformats.org/officeDocument/2006/relationships/image" Target="../media/image273.png"/><Relationship Id="rId61" Type="http://schemas.openxmlformats.org/officeDocument/2006/relationships/image" Target="../media/image329.png"/><Relationship Id="rId19" Type="http://schemas.openxmlformats.org/officeDocument/2006/relationships/image" Target="../media/image287.png"/><Relationship Id="rId14" Type="http://schemas.openxmlformats.org/officeDocument/2006/relationships/image" Target="../media/image282.png"/><Relationship Id="rId22" Type="http://schemas.openxmlformats.org/officeDocument/2006/relationships/image" Target="../media/image290.png"/><Relationship Id="rId27" Type="http://schemas.openxmlformats.org/officeDocument/2006/relationships/image" Target="../media/image295.png"/><Relationship Id="rId30" Type="http://schemas.openxmlformats.org/officeDocument/2006/relationships/image" Target="../media/image298.png"/><Relationship Id="rId35" Type="http://schemas.openxmlformats.org/officeDocument/2006/relationships/image" Target="../media/image303.png"/><Relationship Id="rId43" Type="http://schemas.openxmlformats.org/officeDocument/2006/relationships/image" Target="../media/image311.png"/><Relationship Id="rId48" Type="http://schemas.openxmlformats.org/officeDocument/2006/relationships/image" Target="../media/image316.png"/><Relationship Id="rId56" Type="http://schemas.openxmlformats.org/officeDocument/2006/relationships/image" Target="../media/image324.png"/><Relationship Id="rId64" Type="http://schemas.openxmlformats.org/officeDocument/2006/relationships/image" Target="../media/image332.png"/><Relationship Id="rId8" Type="http://schemas.openxmlformats.org/officeDocument/2006/relationships/image" Target="../media/image276.png"/><Relationship Id="rId51" Type="http://schemas.openxmlformats.org/officeDocument/2006/relationships/image" Target="../media/image319.png"/><Relationship Id="rId3" Type="http://schemas.openxmlformats.org/officeDocument/2006/relationships/image" Target="../media/image271.png"/><Relationship Id="rId12" Type="http://schemas.openxmlformats.org/officeDocument/2006/relationships/image" Target="../media/image280.png"/><Relationship Id="rId17" Type="http://schemas.openxmlformats.org/officeDocument/2006/relationships/image" Target="../media/image285.png"/><Relationship Id="rId25" Type="http://schemas.openxmlformats.org/officeDocument/2006/relationships/image" Target="../media/image293.png"/><Relationship Id="rId33" Type="http://schemas.openxmlformats.org/officeDocument/2006/relationships/image" Target="../media/image301.png"/><Relationship Id="rId38" Type="http://schemas.openxmlformats.org/officeDocument/2006/relationships/image" Target="../media/image306.png"/><Relationship Id="rId46" Type="http://schemas.openxmlformats.org/officeDocument/2006/relationships/image" Target="../media/image314.png"/><Relationship Id="rId59" Type="http://schemas.openxmlformats.org/officeDocument/2006/relationships/image" Target="../media/image327.png"/><Relationship Id="rId67" Type="http://schemas.openxmlformats.org/officeDocument/2006/relationships/image" Target="../media/image335.jpg"/><Relationship Id="rId20" Type="http://schemas.openxmlformats.org/officeDocument/2006/relationships/image" Target="../media/image288.png"/><Relationship Id="rId41" Type="http://schemas.openxmlformats.org/officeDocument/2006/relationships/image" Target="../media/image309.png"/><Relationship Id="rId54" Type="http://schemas.openxmlformats.org/officeDocument/2006/relationships/image" Target="../media/image322.png"/><Relationship Id="rId6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15" Type="http://schemas.openxmlformats.org/officeDocument/2006/relationships/image" Target="../media/image283.png"/><Relationship Id="rId23" Type="http://schemas.openxmlformats.org/officeDocument/2006/relationships/image" Target="../media/image291.png"/><Relationship Id="rId28" Type="http://schemas.openxmlformats.org/officeDocument/2006/relationships/image" Target="../media/image296.png"/><Relationship Id="rId36" Type="http://schemas.openxmlformats.org/officeDocument/2006/relationships/image" Target="../media/image304.png"/><Relationship Id="rId49" Type="http://schemas.openxmlformats.org/officeDocument/2006/relationships/image" Target="../media/image317.png"/><Relationship Id="rId57" Type="http://schemas.openxmlformats.org/officeDocument/2006/relationships/image" Target="../media/image325.png"/><Relationship Id="rId10" Type="http://schemas.openxmlformats.org/officeDocument/2006/relationships/image" Target="../media/image278.png"/><Relationship Id="rId31" Type="http://schemas.openxmlformats.org/officeDocument/2006/relationships/image" Target="../media/image299.png"/><Relationship Id="rId44" Type="http://schemas.openxmlformats.org/officeDocument/2006/relationships/image" Target="../media/image312.png"/><Relationship Id="rId52" Type="http://schemas.openxmlformats.org/officeDocument/2006/relationships/image" Target="../media/image320.png"/><Relationship Id="rId60" Type="http://schemas.openxmlformats.org/officeDocument/2006/relationships/image" Target="../media/image328.png"/><Relationship Id="rId65" Type="http://schemas.openxmlformats.org/officeDocument/2006/relationships/image" Target="../media/image333.png"/><Relationship Id="rId4" Type="http://schemas.openxmlformats.org/officeDocument/2006/relationships/image" Target="../media/image272.png"/><Relationship Id="rId9" Type="http://schemas.openxmlformats.org/officeDocument/2006/relationships/image" Target="../media/image277.png"/><Relationship Id="rId13" Type="http://schemas.openxmlformats.org/officeDocument/2006/relationships/image" Target="../media/image281.png"/><Relationship Id="rId18" Type="http://schemas.openxmlformats.org/officeDocument/2006/relationships/image" Target="../media/image286.png"/><Relationship Id="rId39" Type="http://schemas.openxmlformats.org/officeDocument/2006/relationships/image" Target="../media/image307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7.png"/><Relationship Id="rId18" Type="http://schemas.openxmlformats.org/officeDocument/2006/relationships/image" Target="../media/image352.png"/><Relationship Id="rId26" Type="http://schemas.openxmlformats.org/officeDocument/2006/relationships/image" Target="../media/image360.png"/><Relationship Id="rId39" Type="http://schemas.openxmlformats.org/officeDocument/2006/relationships/image" Target="../media/image373.png"/><Relationship Id="rId21" Type="http://schemas.openxmlformats.org/officeDocument/2006/relationships/image" Target="../media/image355.png"/><Relationship Id="rId34" Type="http://schemas.openxmlformats.org/officeDocument/2006/relationships/image" Target="../media/image368.png"/><Relationship Id="rId42" Type="http://schemas.openxmlformats.org/officeDocument/2006/relationships/image" Target="../media/image376.png"/><Relationship Id="rId7" Type="http://schemas.openxmlformats.org/officeDocument/2006/relationships/image" Target="../media/image341.png"/><Relationship Id="rId2" Type="http://schemas.openxmlformats.org/officeDocument/2006/relationships/image" Target="../media/image336.png"/><Relationship Id="rId16" Type="http://schemas.openxmlformats.org/officeDocument/2006/relationships/image" Target="../media/image350.png"/><Relationship Id="rId20" Type="http://schemas.openxmlformats.org/officeDocument/2006/relationships/image" Target="../media/image354.png"/><Relationship Id="rId29" Type="http://schemas.openxmlformats.org/officeDocument/2006/relationships/image" Target="../media/image363.png"/><Relationship Id="rId41" Type="http://schemas.openxmlformats.org/officeDocument/2006/relationships/image" Target="../media/image3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11" Type="http://schemas.openxmlformats.org/officeDocument/2006/relationships/image" Target="../media/image345.png"/><Relationship Id="rId24" Type="http://schemas.openxmlformats.org/officeDocument/2006/relationships/image" Target="../media/image358.png"/><Relationship Id="rId32" Type="http://schemas.openxmlformats.org/officeDocument/2006/relationships/image" Target="../media/image366.png"/><Relationship Id="rId37" Type="http://schemas.openxmlformats.org/officeDocument/2006/relationships/image" Target="../media/image371.png"/><Relationship Id="rId40" Type="http://schemas.openxmlformats.org/officeDocument/2006/relationships/image" Target="../media/image374.png"/><Relationship Id="rId5" Type="http://schemas.openxmlformats.org/officeDocument/2006/relationships/image" Target="../media/image339.png"/><Relationship Id="rId15" Type="http://schemas.openxmlformats.org/officeDocument/2006/relationships/image" Target="../media/image349.png"/><Relationship Id="rId23" Type="http://schemas.openxmlformats.org/officeDocument/2006/relationships/image" Target="../media/image357.png"/><Relationship Id="rId28" Type="http://schemas.openxmlformats.org/officeDocument/2006/relationships/image" Target="../media/image362.png"/><Relationship Id="rId36" Type="http://schemas.openxmlformats.org/officeDocument/2006/relationships/image" Target="../media/image370.png"/><Relationship Id="rId10" Type="http://schemas.openxmlformats.org/officeDocument/2006/relationships/image" Target="../media/image344.png"/><Relationship Id="rId19" Type="http://schemas.openxmlformats.org/officeDocument/2006/relationships/image" Target="../media/image353.png"/><Relationship Id="rId31" Type="http://schemas.openxmlformats.org/officeDocument/2006/relationships/image" Target="../media/image365.png"/><Relationship Id="rId44" Type="http://schemas.openxmlformats.org/officeDocument/2006/relationships/image" Target="../media/image378.jpg"/><Relationship Id="rId4" Type="http://schemas.openxmlformats.org/officeDocument/2006/relationships/image" Target="../media/image338.png"/><Relationship Id="rId9" Type="http://schemas.openxmlformats.org/officeDocument/2006/relationships/image" Target="../media/image343.png"/><Relationship Id="rId14" Type="http://schemas.openxmlformats.org/officeDocument/2006/relationships/image" Target="../media/image348.png"/><Relationship Id="rId22" Type="http://schemas.openxmlformats.org/officeDocument/2006/relationships/image" Target="../media/image356.png"/><Relationship Id="rId27" Type="http://schemas.openxmlformats.org/officeDocument/2006/relationships/image" Target="../media/image361.png"/><Relationship Id="rId30" Type="http://schemas.openxmlformats.org/officeDocument/2006/relationships/image" Target="../media/image364.png"/><Relationship Id="rId35" Type="http://schemas.openxmlformats.org/officeDocument/2006/relationships/image" Target="../media/image369.png"/><Relationship Id="rId43" Type="http://schemas.openxmlformats.org/officeDocument/2006/relationships/image" Target="../media/image377.png"/><Relationship Id="rId8" Type="http://schemas.openxmlformats.org/officeDocument/2006/relationships/image" Target="../media/image342.png"/><Relationship Id="rId3" Type="http://schemas.openxmlformats.org/officeDocument/2006/relationships/image" Target="../media/image337.png"/><Relationship Id="rId12" Type="http://schemas.openxmlformats.org/officeDocument/2006/relationships/image" Target="../media/image346.png"/><Relationship Id="rId17" Type="http://schemas.openxmlformats.org/officeDocument/2006/relationships/image" Target="../media/image351.png"/><Relationship Id="rId25" Type="http://schemas.openxmlformats.org/officeDocument/2006/relationships/image" Target="../media/image359.png"/><Relationship Id="rId33" Type="http://schemas.openxmlformats.org/officeDocument/2006/relationships/image" Target="../media/image367.png"/><Relationship Id="rId38" Type="http://schemas.openxmlformats.org/officeDocument/2006/relationships/image" Target="../media/image372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99.png"/><Relationship Id="rId21" Type="http://schemas.openxmlformats.org/officeDocument/2006/relationships/image" Target="../media/image394.png"/><Relationship Id="rId42" Type="http://schemas.openxmlformats.org/officeDocument/2006/relationships/image" Target="../media/image414.png"/><Relationship Id="rId47" Type="http://schemas.openxmlformats.org/officeDocument/2006/relationships/image" Target="../media/image419.png"/><Relationship Id="rId63" Type="http://schemas.openxmlformats.org/officeDocument/2006/relationships/image" Target="../media/image435.png"/><Relationship Id="rId68" Type="http://schemas.openxmlformats.org/officeDocument/2006/relationships/image" Target="../media/image440.png"/><Relationship Id="rId84" Type="http://schemas.openxmlformats.org/officeDocument/2006/relationships/image" Target="../media/image362.png"/><Relationship Id="rId89" Type="http://schemas.openxmlformats.org/officeDocument/2006/relationships/image" Target="../media/image460.png"/><Relationship Id="rId16" Type="http://schemas.openxmlformats.org/officeDocument/2006/relationships/image" Target="../media/image389.png"/><Relationship Id="rId11" Type="http://schemas.openxmlformats.org/officeDocument/2006/relationships/image" Target="../media/image386.png"/><Relationship Id="rId32" Type="http://schemas.openxmlformats.org/officeDocument/2006/relationships/image" Target="../media/image405.png"/><Relationship Id="rId37" Type="http://schemas.openxmlformats.org/officeDocument/2006/relationships/image" Target="../media/image410.png"/><Relationship Id="rId53" Type="http://schemas.openxmlformats.org/officeDocument/2006/relationships/image" Target="../media/image425.png"/><Relationship Id="rId58" Type="http://schemas.openxmlformats.org/officeDocument/2006/relationships/image" Target="../media/image430.png"/><Relationship Id="rId74" Type="http://schemas.openxmlformats.org/officeDocument/2006/relationships/image" Target="../media/image446.png"/><Relationship Id="rId79" Type="http://schemas.openxmlformats.org/officeDocument/2006/relationships/image" Target="../media/image451.png"/><Relationship Id="rId5" Type="http://schemas.openxmlformats.org/officeDocument/2006/relationships/image" Target="../media/image381.png"/><Relationship Id="rId14" Type="http://schemas.openxmlformats.org/officeDocument/2006/relationships/image" Target="../media/image388.png"/><Relationship Id="rId22" Type="http://schemas.openxmlformats.org/officeDocument/2006/relationships/image" Target="../media/image395.png"/><Relationship Id="rId27" Type="http://schemas.openxmlformats.org/officeDocument/2006/relationships/image" Target="../media/image400.png"/><Relationship Id="rId30" Type="http://schemas.openxmlformats.org/officeDocument/2006/relationships/image" Target="../media/image403.png"/><Relationship Id="rId35" Type="http://schemas.openxmlformats.org/officeDocument/2006/relationships/image" Target="../media/image408.png"/><Relationship Id="rId43" Type="http://schemas.openxmlformats.org/officeDocument/2006/relationships/image" Target="../media/image415.png"/><Relationship Id="rId48" Type="http://schemas.openxmlformats.org/officeDocument/2006/relationships/image" Target="../media/image420.png"/><Relationship Id="rId56" Type="http://schemas.openxmlformats.org/officeDocument/2006/relationships/image" Target="../media/image428.png"/><Relationship Id="rId64" Type="http://schemas.openxmlformats.org/officeDocument/2006/relationships/image" Target="../media/image436.png"/><Relationship Id="rId69" Type="http://schemas.openxmlformats.org/officeDocument/2006/relationships/image" Target="../media/image441.png"/><Relationship Id="rId77" Type="http://schemas.openxmlformats.org/officeDocument/2006/relationships/image" Target="../media/image449.png"/><Relationship Id="rId8" Type="http://schemas.openxmlformats.org/officeDocument/2006/relationships/image" Target="../media/image384.png"/><Relationship Id="rId51" Type="http://schemas.openxmlformats.org/officeDocument/2006/relationships/image" Target="../media/image423.png"/><Relationship Id="rId72" Type="http://schemas.openxmlformats.org/officeDocument/2006/relationships/image" Target="../media/image444.png"/><Relationship Id="rId80" Type="http://schemas.openxmlformats.org/officeDocument/2006/relationships/image" Target="../media/image452.png"/><Relationship Id="rId85" Type="http://schemas.openxmlformats.org/officeDocument/2006/relationships/image" Target="../media/image456.png"/><Relationship Id="rId3" Type="http://schemas.openxmlformats.org/officeDocument/2006/relationships/image" Target="../media/image380.png"/><Relationship Id="rId12" Type="http://schemas.openxmlformats.org/officeDocument/2006/relationships/image" Target="../media/image353.png"/><Relationship Id="rId17" Type="http://schemas.openxmlformats.org/officeDocument/2006/relationships/image" Target="../media/image390.png"/><Relationship Id="rId25" Type="http://schemas.openxmlformats.org/officeDocument/2006/relationships/image" Target="../media/image398.png"/><Relationship Id="rId33" Type="http://schemas.openxmlformats.org/officeDocument/2006/relationships/image" Target="../media/image406.png"/><Relationship Id="rId38" Type="http://schemas.openxmlformats.org/officeDocument/2006/relationships/image" Target="../media/image356.png"/><Relationship Id="rId46" Type="http://schemas.openxmlformats.org/officeDocument/2006/relationships/image" Target="../media/image418.png"/><Relationship Id="rId59" Type="http://schemas.openxmlformats.org/officeDocument/2006/relationships/image" Target="../media/image431.png"/><Relationship Id="rId67" Type="http://schemas.openxmlformats.org/officeDocument/2006/relationships/image" Target="../media/image439.png"/><Relationship Id="rId20" Type="http://schemas.openxmlformats.org/officeDocument/2006/relationships/image" Target="../media/image393.png"/><Relationship Id="rId41" Type="http://schemas.openxmlformats.org/officeDocument/2006/relationships/image" Target="../media/image413.png"/><Relationship Id="rId54" Type="http://schemas.openxmlformats.org/officeDocument/2006/relationships/image" Target="../media/image426.png"/><Relationship Id="rId62" Type="http://schemas.openxmlformats.org/officeDocument/2006/relationships/image" Target="../media/image434.png"/><Relationship Id="rId70" Type="http://schemas.openxmlformats.org/officeDocument/2006/relationships/image" Target="../media/image442.png"/><Relationship Id="rId75" Type="http://schemas.openxmlformats.org/officeDocument/2006/relationships/image" Target="../media/image447.png"/><Relationship Id="rId83" Type="http://schemas.openxmlformats.org/officeDocument/2006/relationships/image" Target="../media/image455.png"/><Relationship Id="rId88" Type="http://schemas.openxmlformats.org/officeDocument/2006/relationships/image" Target="../media/image4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2.png"/><Relationship Id="rId15" Type="http://schemas.openxmlformats.org/officeDocument/2006/relationships/image" Target="../media/image343.png"/><Relationship Id="rId23" Type="http://schemas.openxmlformats.org/officeDocument/2006/relationships/image" Target="../media/image396.png"/><Relationship Id="rId28" Type="http://schemas.openxmlformats.org/officeDocument/2006/relationships/image" Target="../media/image401.png"/><Relationship Id="rId36" Type="http://schemas.openxmlformats.org/officeDocument/2006/relationships/image" Target="../media/image409.png"/><Relationship Id="rId49" Type="http://schemas.openxmlformats.org/officeDocument/2006/relationships/image" Target="../media/image421.png"/><Relationship Id="rId57" Type="http://schemas.openxmlformats.org/officeDocument/2006/relationships/image" Target="../media/image429.png"/><Relationship Id="rId10" Type="http://schemas.openxmlformats.org/officeDocument/2006/relationships/image" Target="../media/image385.png"/><Relationship Id="rId31" Type="http://schemas.openxmlformats.org/officeDocument/2006/relationships/image" Target="../media/image404.png"/><Relationship Id="rId44" Type="http://schemas.openxmlformats.org/officeDocument/2006/relationships/image" Target="../media/image416.png"/><Relationship Id="rId52" Type="http://schemas.openxmlformats.org/officeDocument/2006/relationships/image" Target="../media/image424.png"/><Relationship Id="rId60" Type="http://schemas.openxmlformats.org/officeDocument/2006/relationships/image" Target="../media/image432.png"/><Relationship Id="rId65" Type="http://schemas.openxmlformats.org/officeDocument/2006/relationships/image" Target="../media/image437.png"/><Relationship Id="rId73" Type="http://schemas.openxmlformats.org/officeDocument/2006/relationships/image" Target="../media/image445.png"/><Relationship Id="rId78" Type="http://schemas.openxmlformats.org/officeDocument/2006/relationships/image" Target="../media/image450.png"/><Relationship Id="rId81" Type="http://schemas.openxmlformats.org/officeDocument/2006/relationships/image" Target="../media/image453.png"/><Relationship Id="rId86" Type="http://schemas.openxmlformats.org/officeDocument/2006/relationships/image" Target="../media/image457.png"/><Relationship Id="rId4" Type="http://schemas.openxmlformats.org/officeDocument/2006/relationships/image" Target="../media/image339.png"/><Relationship Id="rId9" Type="http://schemas.openxmlformats.org/officeDocument/2006/relationships/image" Target="../media/image341.png"/><Relationship Id="rId13" Type="http://schemas.openxmlformats.org/officeDocument/2006/relationships/image" Target="../media/image387.png"/><Relationship Id="rId18" Type="http://schemas.openxmlformats.org/officeDocument/2006/relationships/image" Target="../media/image391.png"/><Relationship Id="rId39" Type="http://schemas.openxmlformats.org/officeDocument/2006/relationships/image" Target="../media/image411.png"/><Relationship Id="rId34" Type="http://schemas.openxmlformats.org/officeDocument/2006/relationships/image" Target="../media/image407.png"/><Relationship Id="rId50" Type="http://schemas.openxmlformats.org/officeDocument/2006/relationships/image" Target="../media/image422.png"/><Relationship Id="rId55" Type="http://schemas.openxmlformats.org/officeDocument/2006/relationships/image" Target="../media/image427.png"/><Relationship Id="rId76" Type="http://schemas.openxmlformats.org/officeDocument/2006/relationships/image" Target="../media/image448.png"/><Relationship Id="rId7" Type="http://schemas.openxmlformats.org/officeDocument/2006/relationships/image" Target="../media/image383.png"/><Relationship Id="rId71" Type="http://schemas.openxmlformats.org/officeDocument/2006/relationships/image" Target="../media/image443.png"/><Relationship Id="rId2" Type="http://schemas.openxmlformats.org/officeDocument/2006/relationships/image" Target="../media/image379.png"/><Relationship Id="rId29" Type="http://schemas.openxmlformats.org/officeDocument/2006/relationships/image" Target="../media/image402.png"/><Relationship Id="rId24" Type="http://schemas.openxmlformats.org/officeDocument/2006/relationships/image" Target="../media/image397.png"/><Relationship Id="rId40" Type="http://schemas.openxmlformats.org/officeDocument/2006/relationships/image" Target="../media/image412.png"/><Relationship Id="rId45" Type="http://schemas.openxmlformats.org/officeDocument/2006/relationships/image" Target="../media/image417.png"/><Relationship Id="rId66" Type="http://schemas.openxmlformats.org/officeDocument/2006/relationships/image" Target="../media/image438.png"/><Relationship Id="rId87" Type="http://schemas.openxmlformats.org/officeDocument/2006/relationships/image" Target="../media/image458.png"/><Relationship Id="rId61" Type="http://schemas.openxmlformats.org/officeDocument/2006/relationships/image" Target="../media/image433.png"/><Relationship Id="rId82" Type="http://schemas.openxmlformats.org/officeDocument/2006/relationships/image" Target="../media/image454.png"/><Relationship Id="rId19" Type="http://schemas.openxmlformats.org/officeDocument/2006/relationships/image" Target="../media/image39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105"/>
              </a:spcBef>
            </a:pPr>
            <a:r>
              <a:rPr spc="-180" dirty="0"/>
              <a:t>D</a:t>
            </a:r>
            <a:r>
              <a:rPr spc="-300" dirty="0"/>
              <a:t>A</a:t>
            </a:r>
            <a:r>
              <a:rPr spc="-395" dirty="0"/>
              <a:t>T</a:t>
            </a:r>
            <a:r>
              <a:rPr dirty="0"/>
              <a:t>A</a:t>
            </a:r>
            <a:r>
              <a:rPr spc="-105" dirty="0"/>
              <a:t> </a:t>
            </a:r>
            <a:r>
              <a:rPr spc="-60" dirty="0"/>
              <a:t>C</a:t>
            </a:r>
            <a:r>
              <a:rPr spc="-50" dirty="0"/>
              <a:t>O</a:t>
            </a:r>
            <a:r>
              <a:rPr spc="-65" dirty="0"/>
              <a:t>MM</a:t>
            </a:r>
            <a:r>
              <a:rPr spc="-60" dirty="0"/>
              <a:t>UN</a:t>
            </a:r>
            <a:r>
              <a:rPr spc="-25" dirty="0"/>
              <a:t>I</a:t>
            </a:r>
            <a:r>
              <a:rPr spc="-60" dirty="0"/>
              <a:t>C</a:t>
            </a:r>
            <a:r>
              <a:rPr spc="-325" dirty="0"/>
              <a:t>A</a:t>
            </a:r>
            <a:r>
              <a:rPr spc="-60" dirty="0"/>
              <a:t>T</a:t>
            </a:r>
            <a:r>
              <a:rPr spc="-25" dirty="0"/>
              <a:t>I</a:t>
            </a:r>
            <a:r>
              <a:rPr spc="-50" dirty="0"/>
              <a:t>O</a:t>
            </a:r>
            <a:r>
              <a:rPr dirty="0"/>
              <a:t>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00501" y="2527807"/>
            <a:ext cx="3146425" cy="1753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5"/>
              </a:spcBef>
            </a:pPr>
            <a:r>
              <a:rPr sz="4400" spc="-35" dirty="0">
                <a:solidFill>
                  <a:srgbClr val="0D00AE"/>
                </a:solidFill>
                <a:latin typeface="Cambria Math"/>
                <a:cs typeface="Cambria Math"/>
              </a:rPr>
              <a:t>CSE</a:t>
            </a:r>
            <a:r>
              <a:rPr sz="4400" spc="-195" dirty="0">
                <a:solidFill>
                  <a:srgbClr val="0D00AE"/>
                </a:solidFill>
                <a:latin typeface="Cambria Math"/>
                <a:cs typeface="Cambria Math"/>
              </a:rPr>
              <a:t> </a:t>
            </a:r>
            <a:r>
              <a:rPr sz="4400" spc="-35" dirty="0">
                <a:solidFill>
                  <a:srgbClr val="0D00AE"/>
                </a:solidFill>
                <a:latin typeface="Cambria Math"/>
                <a:cs typeface="Cambria Math"/>
              </a:rPr>
              <a:t>225/233</a:t>
            </a:r>
            <a:endParaRPr sz="44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</a:pPr>
            <a:r>
              <a:rPr sz="3000" spc="-35" dirty="0">
                <a:solidFill>
                  <a:srgbClr val="FF0000"/>
                </a:solidFill>
                <a:latin typeface="Cambria Math"/>
                <a:cs typeface="Cambria Math"/>
              </a:rPr>
              <a:t>WEE</a:t>
            </a:r>
            <a:r>
              <a:rPr sz="3000" spc="-45" dirty="0">
                <a:solidFill>
                  <a:srgbClr val="FF0000"/>
                </a:solidFill>
                <a:latin typeface="Cambria Math"/>
                <a:cs typeface="Cambria Math"/>
              </a:rPr>
              <a:t>K</a:t>
            </a:r>
            <a:r>
              <a:rPr sz="3000" spc="-10" dirty="0">
                <a:solidFill>
                  <a:srgbClr val="FF0000"/>
                </a:solidFill>
                <a:latin typeface="Cambria Math"/>
                <a:cs typeface="Cambria Math"/>
              </a:rPr>
              <a:t>-</a:t>
            </a:r>
            <a:r>
              <a:rPr sz="3000" spc="-45" dirty="0">
                <a:solidFill>
                  <a:srgbClr val="FF0000"/>
                </a:solidFill>
                <a:latin typeface="Cambria Math"/>
                <a:cs typeface="Cambria Math"/>
              </a:rPr>
              <a:t>8</a:t>
            </a:r>
            <a:r>
              <a:rPr sz="3000" dirty="0">
                <a:solidFill>
                  <a:srgbClr val="FF0000"/>
                </a:solidFill>
                <a:latin typeface="Cambria Math"/>
                <a:cs typeface="Cambria Math"/>
              </a:rPr>
              <a:t>,</a:t>
            </a:r>
            <a:r>
              <a:rPr sz="3000" spc="-65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3000" spc="-15" dirty="0">
                <a:solidFill>
                  <a:srgbClr val="FF0000"/>
                </a:solidFill>
                <a:latin typeface="Cambria Math"/>
                <a:cs typeface="Cambria Math"/>
              </a:rPr>
              <a:t>L</a:t>
            </a:r>
            <a:r>
              <a:rPr sz="3000" spc="-25" dirty="0">
                <a:solidFill>
                  <a:srgbClr val="FF0000"/>
                </a:solidFill>
                <a:latin typeface="Cambria Math"/>
                <a:cs typeface="Cambria Math"/>
              </a:rPr>
              <a:t>ESS</a:t>
            </a:r>
            <a:r>
              <a:rPr sz="3000" spc="-45" dirty="0">
                <a:solidFill>
                  <a:srgbClr val="FF0000"/>
                </a:solidFill>
                <a:latin typeface="Cambria Math"/>
                <a:cs typeface="Cambria Math"/>
              </a:rPr>
              <a:t>O</a:t>
            </a:r>
            <a:r>
              <a:rPr sz="3000" spc="-50" dirty="0">
                <a:solidFill>
                  <a:srgbClr val="FF0000"/>
                </a:solidFill>
                <a:latin typeface="Cambria Math"/>
                <a:cs typeface="Cambria Math"/>
              </a:rPr>
              <a:t>N</a:t>
            </a:r>
            <a:r>
              <a:rPr sz="3000" spc="-25" dirty="0">
                <a:solidFill>
                  <a:srgbClr val="FF0000"/>
                </a:solidFill>
                <a:latin typeface="Cambria Math"/>
                <a:cs typeface="Cambria Math"/>
              </a:rPr>
              <a:t>-</a:t>
            </a:r>
            <a:r>
              <a:rPr sz="3000" dirty="0">
                <a:solidFill>
                  <a:srgbClr val="FF0000"/>
                </a:solidFill>
                <a:latin typeface="Cambria Math"/>
                <a:cs typeface="Cambria Math"/>
              </a:rPr>
              <a:t>2</a:t>
            </a:r>
            <a:endParaRPr sz="30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20541" y="4927091"/>
            <a:ext cx="2513965" cy="448309"/>
          </a:xfrm>
          <a:prstGeom prst="rect">
            <a:avLst/>
          </a:prstGeom>
          <a:solidFill>
            <a:srgbClr val="66FF3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54"/>
              </a:lnSpc>
            </a:pPr>
            <a:r>
              <a:rPr sz="3000" spc="-30" dirty="0">
                <a:solidFill>
                  <a:srgbClr val="FF0000"/>
                </a:solidFill>
                <a:latin typeface="Cambria Math"/>
                <a:cs typeface="Cambria Math"/>
              </a:rPr>
              <a:t>MU</a:t>
            </a:r>
            <a:r>
              <a:rPr sz="3000" spc="-340" dirty="0">
                <a:solidFill>
                  <a:srgbClr val="FF0000"/>
                </a:solidFill>
                <a:latin typeface="Cambria Math"/>
                <a:cs typeface="Cambria Math"/>
              </a:rPr>
              <a:t>L</a:t>
            </a:r>
            <a:r>
              <a:rPr sz="3000" spc="-30" dirty="0">
                <a:solidFill>
                  <a:srgbClr val="FF0000"/>
                </a:solidFill>
                <a:latin typeface="Cambria Math"/>
                <a:cs typeface="Cambria Math"/>
              </a:rPr>
              <a:t>T</a:t>
            </a:r>
            <a:r>
              <a:rPr sz="3000" spc="-25" dirty="0">
                <a:solidFill>
                  <a:srgbClr val="FF0000"/>
                </a:solidFill>
                <a:latin typeface="Cambria Math"/>
                <a:cs typeface="Cambria Math"/>
              </a:rPr>
              <a:t>IP</a:t>
            </a:r>
            <a:r>
              <a:rPr sz="3000" spc="-40" dirty="0">
                <a:solidFill>
                  <a:srgbClr val="FF0000"/>
                </a:solidFill>
                <a:latin typeface="Cambria Math"/>
                <a:cs typeface="Cambria Math"/>
              </a:rPr>
              <a:t>L</a:t>
            </a:r>
            <a:r>
              <a:rPr sz="3000" spc="-35" dirty="0">
                <a:solidFill>
                  <a:srgbClr val="FF0000"/>
                </a:solidFill>
                <a:latin typeface="Cambria Math"/>
                <a:cs typeface="Cambria Math"/>
              </a:rPr>
              <a:t>EX</a:t>
            </a:r>
            <a:r>
              <a:rPr sz="3000" spc="-25" dirty="0">
                <a:solidFill>
                  <a:srgbClr val="FF0000"/>
                </a:solidFill>
                <a:latin typeface="Cambria Math"/>
                <a:cs typeface="Cambria Math"/>
              </a:rPr>
              <a:t>I</a:t>
            </a:r>
            <a:r>
              <a:rPr sz="3000" spc="-45" dirty="0">
                <a:solidFill>
                  <a:srgbClr val="FF0000"/>
                </a:solidFill>
                <a:latin typeface="Cambria Math"/>
                <a:cs typeface="Cambria Math"/>
              </a:rPr>
              <a:t>N</a:t>
            </a:r>
            <a:r>
              <a:rPr sz="3000" dirty="0">
                <a:solidFill>
                  <a:srgbClr val="FF0000"/>
                </a:solidFill>
                <a:latin typeface="Cambria Math"/>
                <a:cs typeface="Cambria Math"/>
              </a:rPr>
              <a:t>G</a:t>
            </a:r>
            <a:endParaRPr sz="30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100" y="1077467"/>
            <a:ext cx="9015730" cy="1804035"/>
            <a:chOff x="38100" y="1077467"/>
            <a:chExt cx="9015730" cy="18040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633" y="1273453"/>
              <a:ext cx="601268" cy="25979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7531" y="1077467"/>
              <a:ext cx="1672589" cy="73380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64664" y="1077467"/>
              <a:ext cx="1040130" cy="73380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69335" y="1077467"/>
              <a:ext cx="1024889" cy="73380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58767" y="1077467"/>
              <a:ext cx="582929" cy="73380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06240" y="1077467"/>
              <a:ext cx="934974" cy="73380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04588" y="1077467"/>
              <a:ext cx="544829" cy="73380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12791" y="1077467"/>
              <a:ext cx="986789" cy="73380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64123" y="1077467"/>
              <a:ext cx="1913381" cy="73380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42047" y="1077467"/>
              <a:ext cx="838961" cy="73380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45552" y="1077467"/>
              <a:ext cx="694181" cy="73380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04276" y="1077467"/>
              <a:ext cx="749046" cy="73380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100" y="1434083"/>
              <a:ext cx="2015489" cy="73380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61744" y="1434083"/>
              <a:ext cx="1500378" cy="73380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25495" y="1434083"/>
              <a:ext cx="517410" cy="73380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51048" y="1434083"/>
              <a:ext cx="1151381" cy="73380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10584" y="1434083"/>
              <a:ext cx="656082" cy="73380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74820" y="1434083"/>
              <a:ext cx="842010" cy="73380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824984" y="1434083"/>
              <a:ext cx="1719834" cy="73380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52971" y="1434083"/>
              <a:ext cx="1832610" cy="73380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793735" y="1434083"/>
              <a:ext cx="712470" cy="73380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214359" y="1434083"/>
              <a:ext cx="838961" cy="73380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8100" y="1790699"/>
              <a:ext cx="951738" cy="73380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70559" y="1790699"/>
              <a:ext cx="637794" cy="73380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89075" y="1790699"/>
              <a:ext cx="1094994" cy="73380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64792" y="1790699"/>
              <a:ext cx="656082" cy="73380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1595" y="1790699"/>
              <a:ext cx="582930" cy="73380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365248" y="1790699"/>
              <a:ext cx="1058418" cy="73380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104388" y="1790699"/>
              <a:ext cx="820674" cy="73380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05784" y="1790699"/>
              <a:ext cx="582929" cy="73380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867911" y="1790699"/>
              <a:ext cx="1187958" cy="73380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735067" y="1790699"/>
              <a:ext cx="1079753" cy="73380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494020" y="1790699"/>
              <a:ext cx="710946" cy="73380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884164" y="1790699"/>
              <a:ext cx="767334" cy="73380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332220" y="1790699"/>
              <a:ext cx="985266" cy="73380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998207" y="1790699"/>
              <a:ext cx="1535429" cy="73380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214359" y="1790699"/>
              <a:ext cx="838961" cy="73380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8100" y="2147315"/>
              <a:ext cx="1593341" cy="73380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74063" y="2147315"/>
              <a:ext cx="694182" cy="73380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613916" y="2147315"/>
              <a:ext cx="1428749" cy="73380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686811" y="2147315"/>
              <a:ext cx="2158745" cy="733805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38100" y="3115055"/>
            <a:ext cx="9015730" cy="1464310"/>
            <a:chOff x="38100" y="3115055"/>
            <a:chExt cx="9015730" cy="1464310"/>
          </a:xfrm>
        </p:grpSpPr>
        <p:pic>
          <p:nvPicPr>
            <p:cNvPr id="45" name="object 4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8100" y="3115055"/>
              <a:ext cx="896874" cy="73380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83691" y="3115055"/>
              <a:ext cx="948689" cy="73380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181100" y="3115055"/>
              <a:ext cx="1672589" cy="73380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502407" y="3115055"/>
              <a:ext cx="822197" cy="73380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971800" y="3115055"/>
              <a:ext cx="1059941" cy="73380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680459" y="3115055"/>
              <a:ext cx="674370" cy="73380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003547" y="3115055"/>
              <a:ext cx="1040129" cy="73380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692396" y="3115055"/>
              <a:ext cx="988313" cy="73380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327903" y="3115055"/>
              <a:ext cx="1187957" cy="73380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164579" y="3115055"/>
              <a:ext cx="1206246" cy="73380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934200" y="3115055"/>
              <a:ext cx="518922" cy="73380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101840" y="3115055"/>
              <a:ext cx="1021842" cy="73380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773923" y="3115055"/>
              <a:ext cx="1279398" cy="73380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8100" y="3471671"/>
              <a:ext cx="931926" cy="733805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15695" y="3471671"/>
              <a:ext cx="840486" cy="73380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101852" y="3471671"/>
              <a:ext cx="1538478" cy="73380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282951" y="3471671"/>
              <a:ext cx="1835657" cy="733805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759708" y="3471671"/>
              <a:ext cx="656082" cy="73380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062984" y="3471671"/>
              <a:ext cx="674370" cy="733805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383023" y="3471671"/>
              <a:ext cx="1040129" cy="733805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567939" y="3901439"/>
              <a:ext cx="555498" cy="677418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796539" y="3901439"/>
              <a:ext cx="575297" cy="677418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043427" y="3901439"/>
              <a:ext cx="860298" cy="677418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576828" y="3901439"/>
              <a:ext cx="575297" cy="677418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3825240" y="3901439"/>
              <a:ext cx="555498" cy="677418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053840" y="3901439"/>
              <a:ext cx="575297" cy="677418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302252" y="3901439"/>
              <a:ext cx="707898" cy="677418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683252" y="3901439"/>
              <a:ext cx="575297" cy="677418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930140" y="3901439"/>
              <a:ext cx="860298" cy="677418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463540" y="3901439"/>
              <a:ext cx="986789" cy="677418"/>
            </a:xfrm>
            <a:prstGeom prst="rect">
              <a:avLst/>
            </a:prstGeom>
          </p:spPr>
        </p:pic>
      </p:grpSp>
      <p:sp>
        <p:nvSpPr>
          <p:cNvPr id="75" name="object 75"/>
          <p:cNvSpPr txBox="1"/>
          <p:nvPr/>
        </p:nvSpPr>
        <p:spPr>
          <a:xfrm>
            <a:off x="231140" y="1159509"/>
            <a:ext cx="8608060" cy="320992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415"/>
              </a:spcBef>
            </a:pPr>
            <a:r>
              <a:rPr sz="2600" spc="-5" dirty="0">
                <a:latin typeface="Times New Roman"/>
                <a:cs typeface="Times New Roman"/>
              </a:rPr>
              <a:t>Five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channels,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each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with</a:t>
            </a:r>
            <a:r>
              <a:rPr sz="2600" dirty="0">
                <a:latin typeface="Times New Roman"/>
                <a:cs typeface="Times New Roman"/>
              </a:rPr>
              <a:t> a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100-kHz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bandwidth,</a:t>
            </a:r>
            <a:r>
              <a:rPr sz="2600" dirty="0">
                <a:latin typeface="Times New Roman"/>
                <a:cs typeface="Times New Roman"/>
              </a:rPr>
              <a:t> are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to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be </a:t>
            </a:r>
            <a:r>
              <a:rPr sz="2600" spc="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multiplexed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Times New Roman"/>
                <a:cs typeface="Times New Roman"/>
              </a:rPr>
              <a:t>together.</a:t>
            </a:r>
            <a:r>
              <a:rPr sz="2600" spc="6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What is </a:t>
            </a:r>
            <a:r>
              <a:rPr sz="2600" dirty="0">
                <a:latin typeface="Times New Roman"/>
                <a:cs typeface="Times New Roman"/>
              </a:rPr>
              <a:t>the </a:t>
            </a:r>
            <a:r>
              <a:rPr sz="2600" spc="-5" dirty="0">
                <a:latin typeface="Times New Roman"/>
                <a:cs typeface="Times New Roman"/>
              </a:rPr>
              <a:t>minimum </a:t>
            </a:r>
            <a:r>
              <a:rPr sz="2600" dirty="0">
                <a:latin typeface="Times New Roman"/>
                <a:cs typeface="Times New Roman"/>
              </a:rPr>
              <a:t>bandwidth of the 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link </a:t>
            </a:r>
            <a:r>
              <a:rPr sz="2600" spc="-5" dirty="0">
                <a:latin typeface="Times New Roman"/>
                <a:cs typeface="Times New Roman"/>
              </a:rPr>
              <a:t>if there is </a:t>
            </a:r>
            <a:r>
              <a:rPr sz="2600" dirty="0">
                <a:latin typeface="Times New Roman"/>
                <a:cs typeface="Times New Roman"/>
              </a:rPr>
              <a:t>a </a:t>
            </a:r>
            <a:r>
              <a:rPr sz="2600" spc="-5" dirty="0">
                <a:latin typeface="Times New Roman"/>
                <a:cs typeface="Times New Roman"/>
              </a:rPr>
              <a:t>need </a:t>
            </a:r>
            <a:r>
              <a:rPr sz="2600" dirty="0">
                <a:latin typeface="Times New Roman"/>
                <a:cs typeface="Times New Roman"/>
              </a:rPr>
              <a:t>for a </a:t>
            </a:r>
            <a:r>
              <a:rPr sz="2600" spc="-5" dirty="0">
                <a:latin typeface="Times New Roman"/>
                <a:cs typeface="Times New Roman"/>
              </a:rPr>
              <a:t>guard </a:t>
            </a:r>
            <a:r>
              <a:rPr sz="2600" dirty="0">
                <a:latin typeface="Times New Roman"/>
                <a:cs typeface="Times New Roman"/>
              </a:rPr>
              <a:t>band of 10 kHz </a:t>
            </a:r>
            <a:r>
              <a:rPr sz="2600" spc="-5" dirty="0">
                <a:latin typeface="Times New Roman"/>
                <a:cs typeface="Times New Roman"/>
              </a:rPr>
              <a:t>between </a:t>
            </a:r>
            <a:r>
              <a:rPr sz="2600" dirty="0">
                <a:latin typeface="Times New Roman"/>
                <a:cs typeface="Times New Roman"/>
              </a:rPr>
              <a:t>the 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channels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to</a:t>
            </a:r>
            <a:r>
              <a:rPr sz="2600" dirty="0">
                <a:latin typeface="Times New Roman"/>
                <a:cs typeface="Times New Roman"/>
              </a:rPr>
              <a:t> prevent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interference?</a:t>
            </a: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600" b="1" dirty="0">
                <a:solidFill>
                  <a:srgbClr val="0462C1"/>
                </a:solidFill>
                <a:latin typeface="Times New Roman"/>
                <a:cs typeface="Times New Roman"/>
              </a:rPr>
              <a:t>Solution</a:t>
            </a:r>
            <a:endParaRPr sz="2600">
              <a:latin typeface="Times New Roman"/>
              <a:cs typeface="Times New Roman"/>
            </a:endParaRPr>
          </a:p>
          <a:p>
            <a:pPr marL="12700" marR="6985">
              <a:lnSpc>
                <a:spcPts val="2810"/>
              </a:lnSpc>
              <a:spcBef>
                <a:spcPts val="1035"/>
              </a:spcBef>
            </a:pPr>
            <a:r>
              <a:rPr sz="2600" spc="-5" dirty="0">
                <a:latin typeface="Times New Roman"/>
                <a:cs typeface="Times New Roman"/>
              </a:rPr>
              <a:t>For</a:t>
            </a:r>
            <a:r>
              <a:rPr sz="2600" spc="3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five</a:t>
            </a:r>
            <a:r>
              <a:rPr sz="2600" spc="1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channels,</a:t>
            </a:r>
            <a:r>
              <a:rPr sz="2600" spc="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we</a:t>
            </a:r>
            <a:r>
              <a:rPr sz="2600" spc="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need</a:t>
            </a:r>
            <a:r>
              <a:rPr sz="2600" spc="3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at</a:t>
            </a:r>
            <a:r>
              <a:rPr sz="2600" spc="2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least</a:t>
            </a:r>
            <a:r>
              <a:rPr sz="2600" spc="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four</a:t>
            </a:r>
            <a:r>
              <a:rPr sz="2600" spc="1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guard</a:t>
            </a:r>
            <a:r>
              <a:rPr sz="2600" spc="3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bands.</a:t>
            </a:r>
            <a:r>
              <a:rPr sz="2600" spc="2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This</a:t>
            </a:r>
            <a:r>
              <a:rPr sz="2600" spc="3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means </a:t>
            </a:r>
            <a:r>
              <a:rPr sz="2600" spc="-6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that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the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required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bandwidth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is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at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least</a:t>
            </a:r>
            <a:endParaRPr sz="2600">
              <a:latin typeface="Times New Roman"/>
              <a:cs typeface="Times New Roman"/>
            </a:endParaRPr>
          </a:p>
          <a:p>
            <a:pPr marL="2527300">
              <a:lnSpc>
                <a:spcPct val="100000"/>
              </a:lnSpc>
              <a:spcBef>
                <a:spcPts val="170"/>
              </a:spcBef>
            </a:pPr>
            <a:r>
              <a:rPr sz="2400" dirty="0">
                <a:latin typeface="Times New Roman"/>
                <a:cs typeface="Times New Roman"/>
              </a:rPr>
              <a:t>5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×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100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+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4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×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10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540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kHz,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52400" y="228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53162" y="1143761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5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8" name="object 78"/>
          <p:cNvGrpSpPr/>
          <p:nvPr/>
        </p:nvGrpSpPr>
        <p:grpSpPr>
          <a:xfrm>
            <a:off x="152400" y="4363211"/>
            <a:ext cx="8763000" cy="1923414"/>
            <a:chOff x="152400" y="4363211"/>
            <a:chExt cx="8763000" cy="1923414"/>
          </a:xfrm>
        </p:grpSpPr>
        <p:sp>
          <p:nvSpPr>
            <p:cNvPr id="79" name="object 79"/>
            <p:cNvSpPr/>
            <p:nvPr/>
          </p:nvSpPr>
          <p:spPr>
            <a:xfrm>
              <a:off x="152400" y="6248400"/>
              <a:ext cx="8763000" cy="0"/>
            </a:xfrm>
            <a:custGeom>
              <a:avLst/>
              <a:gdLst/>
              <a:ahLst/>
              <a:cxnLst/>
              <a:rect l="l" t="t" r="r" b="b"/>
              <a:pathLst>
                <a:path w="8763000">
                  <a:moveTo>
                    <a:pt x="0" y="0"/>
                  </a:moveTo>
                  <a:lnTo>
                    <a:pt x="8763000" y="0"/>
                  </a:lnTo>
                </a:path>
              </a:pathLst>
            </a:custGeom>
            <a:ln w="76200">
              <a:solidFill>
                <a:srgbClr val="0462C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552955" y="4363211"/>
              <a:ext cx="5934456" cy="1831848"/>
            </a:xfrm>
            <a:prstGeom prst="rect">
              <a:avLst/>
            </a:prstGeom>
          </p:spPr>
        </p:pic>
      </p:grpSp>
      <p:sp>
        <p:nvSpPr>
          <p:cNvPr id="81" name="object 81"/>
          <p:cNvSpPr txBox="1">
            <a:spLocks noGrp="1"/>
          </p:cNvSpPr>
          <p:nvPr>
            <p:ph type="title"/>
          </p:nvPr>
        </p:nvSpPr>
        <p:spPr>
          <a:xfrm>
            <a:off x="231140" y="287527"/>
            <a:ext cx="29298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Example</a:t>
            </a:r>
            <a:r>
              <a:rPr spc="-170" dirty="0"/>
              <a:t> </a:t>
            </a:r>
            <a:r>
              <a:rPr spc="-25" dirty="0"/>
              <a:t>(2)</a:t>
            </a:r>
          </a:p>
        </p:txBody>
      </p:sp>
      <p:sp>
        <p:nvSpPr>
          <p:cNvPr id="82" name="object 82"/>
          <p:cNvSpPr txBox="1">
            <a:spLocks noGrp="1"/>
          </p:cNvSpPr>
          <p:nvPr>
            <p:ph type="ftr" sz="quarter" idx="5"/>
          </p:nvPr>
        </p:nvSpPr>
        <p:spPr>
          <a:xfrm>
            <a:off x="1761744" y="6495160"/>
            <a:ext cx="5340096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GB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GB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</a:t>
            </a:r>
            <a:r>
              <a:rPr lang="en-GB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Lecture</a:t>
            </a:r>
            <a:r>
              <a:rPr lang="en-GB" b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Series, Prof 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Md. 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Fokhray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Hossain, May 2021</a:t>
            </a:r>
          </a:p>
          <a:p>
            <a:pPr marL="12700">
              <a:lnSpc>
                <a:spcPts val="1240"/>
              </a:lnSpc>
            </a:pPr>
            <a:r>
              <a:rPr spc="-15" dirty="0" smtClean="0"/>
              <a:t>0</a:t>
            </a:r>
            <a:endParaRPr spc="-1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1" y="6435953"/>
            <a:ext cx="4419600" cy="1917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lang="en-GB" sz="1000" b="1" spc="-5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GB" sz="1000" b="1" spc="-20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000" b="1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</a:t>
            </a:r>
            <a:r>
              <a:rPr lang="en-GB" sz="1000" b="1" spc="-10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000" b="1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</a:t>
            </a:r>
            <a:r>
              <a:rPr lang="en-GB" sz="1000" b="1" spc="-15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000" b="1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Series, Prof </a:t>
            </a:r>
            <a:r>
              <a:rPr lang="en-GB" sz="1000" b="1" dirty="0" err="1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GB" sz="1000" b="1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Md. </a:t>
            </a:r>
            <a:r>
              <a:rPr lang="en-GB" sz="1000" b="1" dirty="0" err="1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Fokhray</a:t>
            </a:r>
            <a:r>
              <a:rPr lang="en-GB" sz="1000" b="1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Hossain, May 2021</a:t>
            </a:r>
            <a:endParaRPr lang="en-GB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6918" y="193624"/>
            <a:ext cx="55848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5" dirty="0"/>
              <a:t>Concept</a:t>
            </a:r>
            <a:r>
              <a:rPr spc="-110" dirty="0"/>
              <a:t> </a:t>
            </a:r>
            <a:r>
              <a:rPr spc="-15" dirty="0"/>
              <a:t>of</a:t>
            </a:r>
            <a:r>
              <a:rPr spc="-85" dirty="0"/>
              <a:t> </a:t>
            </a:r>
            <a:r>
              <a:rPr spc="-40" dirty="0"/>
              <a:t>Multiplexing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9247" y="1368552"/>
            <a:ext cx="8646795" cy="2494280"/>
            <a:chOff x="79247" y="1368552"/>
            <a:chExt cx="8646795" cy="24942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2833" y="1582400"/>
              <a:ext cx="1482965" cy="2775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9364" y="1368552"/>
              <a:ext cx="901446" cy="78714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5352" y="1368552"/>
              <a:ext cx="1969770" cy="78714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69663" y="1368552"/>
              <a:ext cx="762762" cy="78714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96968" y="1368552"/>
              <a:ext cx="624077" cy="78714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87112" y="1368552"/>
              <a:ext cx="1631441" cy="78714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83095" y="1368552"/>
              <a:ext cx="1474470" cy="78714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22107" y="1368552"/>
              <a:ext cx="1003553" cy="78714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247" y="1709928"/>
              <a:ext cx="1532382" cy="78714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70075" y="1709928"/>
              <a:ext cx="703326" cy="78714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31847" y="1709928"/>
              <a:ext cx="1453134" cy="78714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43427" y="1709928"/>
              <a:ext cx="1079753" cy="78714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81627" y="1709928"/>
              <a:ext cx="901446" cy="78714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41519" y="1709928"/>
              <a:ext cx="1966722" cy="78714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66688" y="1709928"/>
              <a:ext cx="1276350" cy="78714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01483" y="1709928"/>
              <a:ext cx="764285" cy="78714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24216" y="1709928"/>
              <a:ext cx="901446" cy="78714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247" y="2051304"/>
              <a:ext cx="1620774" cy="78714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30451" y="2051304"/>
              <a:ext cx="899922" cy="78714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60803" y="2051304"/>
              <a:ext cx="1021842" cy="78714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13075" y="2051304"/>
              <a:ext cx="959358" cy="78714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102864" y="2051304"/>
              <a:ext cx="802386" cy="78714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35680" y="2051304"/>
              <a:ext cx="1395222" cy="78714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463795" y="2051304"/>
              <a:ext cx="555498" cy="78714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649724" y="2051304"/>
              <a:ext cx="2321814" cy="78714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601967" y="2051304"/>
              <a:ext cx="704850" cy="78714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37247" y="2051304"/>
              <a:ext cx="901446" cy="78714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469124" y="2051304"/>
              <a:ext cx="860298" cy="78714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959852" y="2051304"/>
              <a:ext cx="765809" cy="78714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9247" y="2392680"/>
              <a:ext cx="1985010" cy="78714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729740" y="2392680"/>
              <a:ext cx="1000506" cy="78714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395727" y="2392680"/>
              <a:ext cx="1395222" cy="78714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6432" y="2392680"/>
              <a:ext cx="901446" cy="78714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023359" y="2392680"/>
              <a:ext cx="2343150" cy="78714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033515" y="2392680"/>
              <a:ext cx="2262378" cy="78714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62900" y="2392680"/>
              <a:ext cx="762761" cy="78714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9247" y="2734055"/>
              <a:ext cx="1651254" cy="78714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17320" y="2734055"/>
              <a:ext cx="1453133" cy="78714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557271" y="2734055"/>
              <a:ext cx="1355598" cy="78714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99688" y="2734055"/>
              <a:ext cx="624077" cy="78714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910583" y="2734055"/>
              <a:ext cx="1314450" cy="78714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911851" y="2734055"/>
              <a:ext cx="1058418" cy="78714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657088" y="2734055"/>
              <a:ext cx="1018793" cy="78714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208776" y="2734055"/>
              <a:ext cx="555498" cy="78714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451092" y="2734055"/>
              <a:ext cx="861821" cy="78714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999731" y="2734055"/>
              <a:ext cx="1058418" cy="78714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744967" y="2734055"/>
              <a:ext cx="980694" cy="78714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9247" y="3075431"/>
              <a:ext cx="3326129" cy="78714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025140" y="3075431"/>
              <a:ext cx="941069" cy="78714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587495" y="3075431"/>
              <a:ext cx="1856994" cy="78714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065776" y="3075431"/>
              <a:ext cx="784098" cy="78714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471159" y="3075431"/>
              <a:ext cx="1119378" cy="78714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210300" y="3075431"/>
              <a:ext cx="1329690" cy="78714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072883" y="3075431"/>
              <a:ext cx="555498" cy="787146"/>
            </a:xfrm>
            <a:prstGeom prst="rect">
              <a:avLst/>
            </a:prstGeom>
          </p:spPr>
        </p:pic>
      </p:grpSp>
      <p:grpSp>
        <p:nvGrpSpPr>
          <p:cNvPr id="58" name="object 58"/>
          <p:cNvGrpSpPr/>
          <p:nvPr/>
        </p:nvGrpSpPr>
        <p:grpSpPr>
          <a:xfrm>
            <a:off x="79247" y="4011167"/>
            <a:ext cx="8646795" cy="1811655"/>
            <a:chOff x="79247" y="4011167"/>
            <a:chExt cx="8646795" cy="1811655"/>
          </a:xfrm>
        </p:grpSpPr>
        <p:pic>
          <p:nvPicPr>
            <p:cNvPr id="59" name="object 5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02726" y="4234116"/>
              <a:ext cx="478883" cy="26844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56843" y="4011167"/>
              <a:ext cx="959358" cy="78714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263395" y="4011167"/>
              <a:ext cx="2436114" cy="787145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346703" y="4011167"/>
              <a:ext cx="982218" cy="78714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974592" y="4011167"/>
              <a:ext cx="1628393" cy="787145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250180" y="4011167"/>
              <a:ext cx="823722" cy="787145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5721095" y="4011167"/>
              <a:ext cx="1986533" cy="787145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354824" y="4011167"/>
              <a:ext cx="742950" cy="78714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744967" y="4011167"/>
              <a:ext cx="980694" cy="78714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9247" y="4352543"/>
              <a:ext cx="1907286" cy="787145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661159" y="4352543"/>
              <a:ext cx="1159002" cy="78714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494787" y="4352543"/>
              <a:ext cx="1116330" cy="787145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285743" y="4352543"/>
              <a:ext cx="1096518" cy="787145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56888" y="4352543"/>
              <a:ext cx="624077" cy="78714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357115" y="4352543"/>
              <a:ext cx="1058417" cy="787145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5090159" y="4352543"/>
              <a:ext cx="1572006" cy="78714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336792" y="4352543"/>
              <a:ext cx="704850" cy="787145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716267" y="4352543"/>
              <a:ext cx="1471422" cy="78714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7720583" y="4352543"/>
              <a:ext cx="566153" cy="78714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7961376" y="4352543"/>
              <a:ext cx="764285" cy="78714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79247" y="4693919"/>
              <a:ext cx="880110" cy="78714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52271" y="4693919"/>
              <a:ext cx="959358" cy="78714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304544" y="4693919"/>
              <a:ext cx="1337309" cy="78714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334768" y="4693919"/>
              <a:ext cx="1366266" cy="78714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3233927" y="4693919"/>
              <a:ext cx="585977" cy="78714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352800" y="4693919"/>
              <a:ext cx="1968246" cy="78714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5013959" y="4693919"/>
              <a:ext cx="1159002" cy="78714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5865876" y="4693919"/>
              <a:ext cx="979170" cy="787146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537959" y="4693919"/>
              <a:ext cx="941070" cy="78714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171943" y="4693919"/>
              <a:ext cx="1116329" cy="787146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7981188" y="4693919"/>
              <a:ext cx="744474" cy="787146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79247" y="5035295"/>
              <a:ext cx="1197102" cy="787146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97636" y="5035295"/>
              <a:ext cx="1651254" cy="787146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170175" y="5035295"/>
              <a:ext cx="1456181" cy="787146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159252" y="5035295"/>
              <a:ext cx="555498" cy="787146"/>
            </a:xfrm>
            <a:prstGeom prst="rect">
              <a:avLst/>
            </a:prstGeom>
          </p:spPr>
        </p:pic>
      </p:grpSp>
      <p:sp>
        <p:nvSpPr>
          <p:cNvPr id="94" name="object 94"/>
          <p:cNvSpPr txBox="1"/>
          <p:nvPr/>
        </p:nvSpPr>
        <p:spPr>
          <a:xfrm>
            <a:off x="286918" y="1459814"/>
            <a:ext cx="8208009" cy="416909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 marR="5080" algn="just">
              <a:lnSpc>
                <a:spcPct val="80000"/>
              </a:lnSpc>
              <a:spcBef>
                <a:spcPts val="770"/>
              </a:spcBef>
            </a:pPr>
            <a:r>
              <a:rPr sz="2800" spc="-5" dirty="0">
                <a:latin typeface="Times New Roman"/>
                <a:cs typeface="Times New Roman"/>
              </a:rPr>
              <a:t>Whenever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bandwidth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medium</a:t>
            </a:r>
            <a:r>
              <a:rPr sz="2800" dirty="0">
                <a:latin typeface="Times New Roman"/>
                <a:cs typeface="Times New Roman"/>
              </a:rPr>
              <a:t> linking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two 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devices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B050"/>
                </a:solidFill>
                <a:latin typeface="Times New Roman"/>
                <a:cs typeface="Times New Roman"/>
              </a:rPr>
              <a:t>greater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than</a:t>
            </a:r>
            <a:r>
              <a:rPr sz="2800" dirty="0">
                <a:latin typeface="Times New Roman"/>
                <a:cs typeface="Times New Roman"/>
              </a:rPr>
              <a:t> the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bandwidth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needs</a:t>
            </a:r>
            <a:r>
              <a:rPr sz="2800" dirty="0">
                <a:latin typeface="Times New Roman"/>
                <a:cs typeface="Times New Roman"/>
              </a:rPr>
              <a:t> of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 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devices, the </a:t>
            </a:r>
            <a:r>
              <a:rPr sz="2800" spc="-5" dirty="0">
                <a:solidFill>
                  <a:srgbClr val="FF0000"/>
                </a:solidFill>
                <a:latin typeface="Times New Roman"/>
                <a:cs typeface="Times New Roman"/>
              </a:rPr>
              <a:t>link 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can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be </a:t>
            </a:r>
            <a:r>
              <a:rPr sz="2800" spc="-5" dirty="0">
                <a:solidFill>
                  <a:srgbClr val="FF0000"/>
                </a:solidFill>
                <a:latin typeface="Times New Roman"/>
                <a:cs typeface="Times New Roman"/>
              </a:rPr>
              <a:t>shared</a:t>
            </a:r>
            <a:r>
              <a:rPr sz="2800" spc="-5" dirty="0">
                <a:latin typeface="Times New Roman"/>
                <a:cs typeface="Times New Roman"/>
              </a:rPr>
              <a:t>. </a:t>
            </a:r>
            <a:r>
              <a:rPr sz="2800" spc="-5" dirty="0">
                <a:solidFill>
                  <a:srgbClr val="00B050"/>
                </a:solidFill>
                <a:latin typeface="Times New Roman"/>
                <a:cs typeface="Times New Roman"/>
              </a:rPr>
              <a:t>Multiplexing</a:t>
            </a:r>
            <a:r>
              <a:rPr sz="2800" spc="-5" dirty="0">
                <a:latin typeface="Times New Roman"/>
                <a:cs typeface="Times New Roman"/>
              </a:rPr>
              <a:t> is </a:t>
            </a:r>
            <a:r>
              <a:rPr sz="2800" dirty="0">
                <a:latin typeface="Times New Roman"/>
                <a:cs typeface="Times New Roman"/>
              </a:rPr>
              <a:t>the </a:t>
            </a:r>
            <a:r>
              <a:rPr sz="2800" spc="-10" dirty="0">
                <a:latin typeface="Times New Roman"/>
                <a:cs typeface="Times New Roman"/>
              </a:rPr>
              <a:t>set </a:t>
            </a:r>
            <a:r>
              <a:rPr sz="2800" dirty="0">
                <a:latin typeface="Times New Roman"/>
                <a:cs typeface="Times New Roman"/>
              </a:rPr>
              <a:t>of 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techniques that allows the simultaneous transmission of 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multiple signals across a single data link. </a:t>
            </a:r>
            <a:r>
              <a:rPr sz="2800" spc="-10" dirty="0">
                <a:latin typeface="Times New Roman"/>
                <a:cs typeface="Times New Roman"/>
              </a:rPr>
              <a:t>As </a:t>
            </a:r>
            <a:r>
              <a:rPr sz="2800" spc="-5" dirty="0">
                <a:latin typeface="Times New Roman"/>
                <a:cs typeface="Times New Roman"/>
              </a:rPr>
              <a:t>data and 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telecommunications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use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increases,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so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does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traffic.</a:t>
            </a: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50" dirty="0">
              <a:latin typeface="Times New Roman"/>
              <a:cs typeface="Times New Roman"/>
            </a:endParaRPr>
          </a:p>
          <a:p>
            <a:pPr marL="12700" marR="6350" algn="just">
              <a:lnSpc>
                <a:spcPct val="80000"/>
              </a:lnSpc>
            </a:pPr>
            <a:r>
              <a:rPr sz="2800" spc="-120" dirty="0">
                <a:latin typeface="Times New Roman"/>
                <a:cs typeface="Times New Roman"/>
              </a:rPr>
              <a:t>We </a:t>
            </a:r>
            <a:r>
              <a:rPr sz="2800" spc="-10" dirty="0">
                <a:latin typeface="Times New Roman"/>
                <a:cs typeface="Times New Roman"/>
              </a:rPr>
              <a:t>can </a:t>
            </a:r>
            <a:r>
              <a:rPr sz="2800" spc="-5" dirty="0">
                <a:latin typeface="Times New Roman"/>
                <a:cs typeface="Times New Roman"/>
              </a:rPr>
              <a:t>accommodate this </a:t>
            </a:r>
            <a:r>
              <a:rPr sz="2800" spc="-5" dirty="0">
                <a:solidFill>
                  <a:srgbClr val="FF0000"/>
                </a:solidFill>
                <a:latin typeface="Times New Roman"/>
                <a:cs typeface="Times New Roman"/>
              </a:rPr>
              <a:t>increase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by </a:t>
            </a:r>
            <a:r>
              <a:rPr sz="2800" spc="-5" dirty="0">
                <a:solidFill>
                  <a:srgbClr val="FF0000"/>
                </a:solidFill>
                <a:latin typeface="Times New Roman"/>
                <a:cs typeface="Times New Roman"/>
              </a:rPr>
              <a:t>continuing 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to </a:t>
            </a:r>
            <a:r>
              <a:rPr sz="2800" spc="-5" dirty="0">
                <a:solidFill>
                  <a:srgbClr val="FF0000"/>
                </a:solidFill>
                <a:latin typeface="Times New Roman"/>
                <a:cs typeface="Times New Roman"/>
              </a:rPr>
              <a:t>add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Times New Roman"/>
                <a:cs typeface="Times New Roman"/>
              </a:rPr>
              <a:t>individual</a:t>
            </a:r>
            <a:r>
              <a:rPr sz="2800" spc="4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Times New Roman"/>
                <a:cs typeface="Times New Roman"/>
              </a:rPr>
              <a:t>links</a:t>
            </a:r>
            <a:r>
              <a:rPr sz="2800" spc="4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each</a:t>
            </a:r>
            <a:r>
              <a:rPr sz="2800" spc="42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time</a:t>
            </a:r>
            <a:r>
              <a:rPr sz="2800" spc="415" dirty="0"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B050"/>
                </a:solidFill>
                <a:latin typeface="Times New Roman"/>
                <a:cs typeface="Times New Roman"/>
              </a:rPr>
              <a:t>a</a:t>
            </a:r>
            <a:r>
              <a:rPr sz="2800" spc="425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B050"/>
                </a:solidFill>
                <a:latin typeface="Times New Roman"/>
                <a:cs typeface="Times New Roman"/>
              </a:rPr>
              <a:t>new</a:t>
            </a:r>
            <a:r>
              <a:rPr sz="2800" spc="42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B050"/>
                </a:solidFill>
                <a:latin typeface="Times New Roman"/>
                <a:cs typeface="Times New Roman"/>
              </a:rPr>
              <a:t>channel</a:t>
            </a:r>
            <a:r>
              <a:rPr sz="2800" spc="425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B050"/>
                </a:solidFill>
                <a:latin typeface="Times New Roman"/>
                <a:cs typeface="Times New Roman"/>
              </a:rPr>
              <a:t>is</a:t>
            </a:r>
            <a:r>
              <a:rPr sz="2800" spc="425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B050"/>
                </a:solidFill>
                <a:latin typeface="Times New Roman"/>
                <a:cs typeface="Times New Roman"/>
              </a:rPr>
              <a:t>needed</a:t>
            </a:r>
            <a:r>
              <a:rPr sz="2800" spc="-5" dirty="0">
                <a:latin typeface="Times New Roman"/>
                <a:cs typeface="Times New Roman"/>
              </a:rPr>
              <a:t>;</a:t>
            </a:r>
            <a:r>
              <a:rPr sz="2800" spc="4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or </a:t>
            </a:r>
            <a:r>
              <a:rPr sz="2800" spc="-69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we can </a:t>
            </a:r>
            <a:r>
              <a:rPr sz="2800" dirty="0">
                <a:latin typeface="Times New Roman"/>
                <a:cs typeface="Times New Roman"/>
              </a:rPr>
              <a:t>install 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higher-bandwidth </a:t>
            </a:r>
            <a:r>
              <a:rPr sz="2800" spc="-5" dirty="0">
                <a:solidFill>
                  <a:srgbClr val="FF0000"/>
                </a:solidFill>
                <a:latin typeface="Times New Roman"/>
                <a:cs typeface="Times New Roman"/>
              </a:rPr>
              <a:t>links </a:t>
            </a:r>
            <a:r>
              <a:rPr sz="2800" spc="-10" dirty="0">
                <a:latin typeface="Times New Roman"/>
                <a:cs typeface="Times New Roman"/>
              </a:rPr>
              <a:t>and </a:t>
            </a:r>
            <a:r>
              <a:rPr sz="2800" spc="-5" dirty="0">
                <a:latin typeface="Times New Roman"/>
                <a:cs typeface="Times New Roman"/>
              </a:rPr>
              <a:t>use </a:t>
            </a:r>
            <a:r>
              <a:rPr sz="2800" spc="-10" dirty="0">
                <a:latin typeface="Times New Roman"/>
                <a:cs typeface="Times New Roman"/>
              </a:rPr>
              <a:t>each </a:t>
            </a:r>
            <a:r>
              <a:rPr sz="2800" spc="-5" dirty="0">
                <a:latin typeface="Times New Roman"/>
                <a:cs typeface="Times New Roman"/>
              </a:rPr>
              <a:t>to 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B050"/>
                </a:solidFill>
                <a:latin typeface="Times New Roman"/>
                <a:cs typeface="Times New Roman"/>
              </a:rPr>
              <a:t>carry</a:t>
            </a:r>
            <a:r>
              <a:rPr sz="2800" spc="5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B050"/>
                </a:solidFill>
                <a:latin typeface="Times New Roman"/>
                <a:cs typeface="Times New Roman"/>
              </a:rPr>
              <a:t>multiple </a:t>
            </a:r>
            <a:r>
              <a:rPr sz="2800" dirty="0">
                <a:solidFill>
                  <a:srgbClr val="00B050"/>
                </a:solidFill>
                <a:latin typeface="Times New Roman"/>
                <a:cs typeface="Times New Roman"/>
              </a:rPr>
              <a:t>signals</a:t>
            </a:r>
            <a:r>
              <a:rPr sz="2800" dirty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95" name="object 95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53162" y="991361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1818350" y="6454352"/>
            <a:ext cx="5215127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lang="en-GB" sz="1200" b="1" spc="-5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GB" sz="1200" b="1" spc="-20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200" b="1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</a:t>
            </a:r>
            <a:r>
              <a:rPr lang="en-GB" sz="1200" b="1" spc="-10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200" b="1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</a:t>
            </a:r>
            <a:r>
              <a:rPr lang="en-GB" sz="1200" b="1" spc="-15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200" b="1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Series, Prof </a:t>
            </a:r>
            <a:r>
              <a:rPr lang="en-GB" sz="1200" b="1" dirty="0" err="1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GB" sz="1200" b="1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Md. </a:t>
            </a:r>
            <a:r>
              <a:rPr lang="en-GB" sz="1200" b="1" dirty="0" err="1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Fokhray</a:t>
            </a:r>
            <a:r>
              <a:rPr lang="en-GB" sz="1200" b="1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Hossain, May 2021</a:t>
            </a:r>
            <a:endParaRPr lang="en-GB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6918" y="193624"/>
            <a:ext cx="64198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0" dirty="0"/>
              <a:t>Dividing</a:t>
            </a:r>
            <a:r>
              <a:rPr spc="-110" dirty="0"/>
              <a:t> </a:t>
            </a:r>
            <a:r>
              <a:rPr dirty="0"/>
              <a:t>a</a:t>
            </a:r>
            <a:r>
              <a:rPr spc="-75" dirty="0"/>
              <a:t> </a:t>
            </a:r>
            <a:r>
              <a:rPr spc="-15" dirty="0"/>
              <a:t>link</a:t>
            </a:r>
            <a:r>
              <a:rPr spc="-105" dirty="0"/>
              <a:t> </a:t>
            </a:r>
            <a:r>
              <a:rPr spc="-30" dirty="0"/>
              <a:t>into</a:t>
            </a:r>
            <a:r>
              <a:rPr spc="-110" dirty="0"/>
              <a:t> </a:t>
            </a:r>
            <a:r>
              <a:rPr spc="-35" dirty="0"/>
              <a:t>channel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9728" y="964691"/>
            <a:ext cx="8582660" cy="2974340"/>
            <a:chOff x="109728" y="964691"/>
            <a:chExt cx="8582660" cy="29743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6096" y="1155642"/>
              <a:ext cx="269435" cy="22732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868" y="964691"/>
              <a:ext cx="538721" cy="67741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7136" y="964691"/>
              <a:ext cx="1856994" cy="67741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64663" y="964691"/>
              <a:ext cx="1325117" cy="67741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90316" y="964691"/>
              <a:ext cx="555498" cy="67741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46348" y="964691"/>
              <a:ext cx="979170" cy="67741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26051" y="964691"/>
              <a:ext cx="1047750" cy="67741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74336" y="964691"/>
              <a:ext cx="774953" cy="67741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49824" y="964691"/>
              <a:ext cx="1689353" cy="67741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39711" y="964691"/>
              <a:ext cx="656081" cy="67741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96328" y="964691"/>
              <a:ext cx="843533" cy="67741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40396" y="964691"/>
              <a:ext cx="877061" cy="67741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14359" y="964691"/>
              <a:ext cx="477774" cy="67741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9728" y="1293875"/>
              <a:ext cx="1657350" cy="67741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59992" y="1293875"/>
              <a:ext cx="1130046" cy="67741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82951" y="1293875"/>
              <a:ext cx="1165098" cy="67741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40963" y="1293875"/>
              <a:ext cx="776477" cy="67741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10356" y="1293875"/>
              <a:ext cx="1027938" cy="67741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331207" y="1293875"/>
              <a:ext cx="1212341" cy="67741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36463" y="1293875"/>
              <a:ext cx="656082" cy="67741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85460" y="1293875"/>
              <a:ext cx="538721" cy="67741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817107" y="1293875"/>
              <a:ext cx="1856993" cy="67741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367016" y="1293875"/>
              <a:ext cx="1247394" cy="67741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211311" y="1293875"/>
              <a:ext cx="480834" cy="67741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9728" y="1623059"/>
              <a:ext cx="877062" cy="67741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78764" y="1623059"/>
              <a:ext cx="979169" cy="67741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49908" y="1623059"/>
              <a:ext cx="707897" cy="67741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51304" y="1623059"/>
              <a:ext cx="774954" cy="67741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618232" y="1623059"/>
              <a:ext cx="806957" cy="67741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218688" y="1623059"/>
              <a:ext cx="1094993" cy="67741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105656" y="1623059"/>
              <a:ext cx="960881" cy="67741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858512" y="1623059"/>
              <a:ext cx="1943862" cy="67741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595872" y="1623059"/>
              <a:ext cx="1332737" cy="67741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722108" y="1623059"/>
              <a:ext cx="639318" cy="67741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154923" y="1623059"/>
              <a:ext cx="537209" cy="67741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9728" y="1952244"/>
              <a:ext cx="1806702" cy="67741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652016" y="1952244"/>
              <a:ext cx="1393697" cy="67741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784348" y="1952244"/>
              <a:ext cx="1149858" cy="677417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669792" y="1952244"/>
              <a:ext cx="1568958" cy="677417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975860" y="1952244"/>
              <a:ext cx="1011174" cy="67741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724143" y="1952244"/>
              <a:ext cx="875538" cy="67741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6792" y="1952244"/>
              <a:ext cx="538721" cy="677417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612635" y="1952244"/>
              <a:ext cx="1130046" cy="677417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479792" y="1952244"/>
              <a:ext cx="1212342" cy="677417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09728" y="2281427"/>
              <a:ext cx="1180338" cy="67741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86968" y="2281427"/>
              <a:ext cx="505206" cy="67741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89075" y="2281427"/>
              <a:ext cx="1079753" cy="67741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665731" y="2281427"/>
              <a:ext cx="505206" cy="67741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767839" y="2281427"/>
              <a:ext cx="479285" cy="677418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010155" y="2281427"/>
              <a:ext cx="707898" cy="67741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79548" y="2281427"/>
              <a:ext cx="774953" cy="67741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017520" y="2281427"/>
              <a:ext cx="1535430" cy="677418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314443" y="2281427"/>
              <a:ext cx="918210" cy="67741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995672" y="2281427"/>
              <a:ext cx="858774" cy="67741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617463" y="2281427"/>
              <a:ext cx="1212341" cy="677418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592824" y="2281427"/>
              <a:ext cx="607301" cy="67741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963156" y="2281427"/>
              <a:ext cx="791718" cy="67741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516368" y="2281427"/>
              <a:ext cx="877062" cy="677418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154923" y="2281427"/>
              <a:ext cx="537209" cy="677418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09728" y="2610612"/>
              <a:ext cx="2093214" cy="67741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888235" y="2610612"/>
              <a:ext cx="505206" cy="677418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990344" y="2610612"/>
              <a:ext cx="1521713" cy="677418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108960" y="2610612"/>
              <a:ext cx="581406" cy="677418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3375660" y="2610612"/>
              <a:ext cx="1148334" cy="677418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209287" y="2610612"/>
              <a:ext cx="1520189" cy="677418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414772" y="2610612"/>
              <a:ext cx="776477" cy="677418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5876543" y="2610612"/>
              <a:ext cx="1213866" cy="677418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775704" y="2610612"/>
              <a:ext cx="979170" cy="677418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440168" y="2610612"/>
              <a:ext cx="877062" cy="677418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002523" y="2610612"/>
              <a:ext cx="689609" cy="677418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09728" y="2939796"/>
              <a:ext cx="1756410" cy="677417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571244" y="2939796"/>
              <a:ext cx="2061209" cy="677417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337560" y="2939796"/>
              <a:ext cx="945641" cy="677417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3880104" y="2939796"/>
              <a:ext cx="503681" cy="677417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980687" y="2939796"/>
              <a:ext cx="640841" cy="677417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218431" y="2939796"/>
              <a:ext cx="505206" cy="677417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4320539" y="2939796"/>
              <a:ext cx="1180338" cy="677417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5205983" y="2939796"/>
              <a:ext cx="842010" cy="677417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5753099" y="2939796"/>
              <a:ext cx="1213866" cy="677417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670547" y="2939796"/>
              <a:ext cx="1011174" cy="677417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386828" y="2939796"/>
              <a:ext cx="639318" cy="677417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731251" y="2939796"/>
              <a:ext cx="960881" cy="677417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09728" y="3261359"/>
              <a:ext cx="2149602" cy="677418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929383" y="3261359"/>
              <a:ext cx="980694" cy="677418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2506979" y="3261359"/>
              <a:ext cx="479285" cy="677418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86918" y="1041019"/>
            <a:ext cx="8208645" cy="268859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 algn="just">
              <a:lnSpc>
                <a:spcPct val="89700"/>
              </a:lnSpc>
              <a:spcBef>
                <a:spcPts val="395"/>
              </a:spcBef>
            </a:pPr>
            <a:r>
              <a:rPr sz="2400" dirty="0">
                <a:latin typeface="Times New Roman"/>
                <a:cs typeface="Times New Roman"/>
              </a:rPr>
              <a:t>In a </a:t>
            </a:r>
            <a:r>
              <a:rPr sz="2400" spc="-5" dirty="0">
                <a:latin typeface="Times New Roman"/>
                <a:cs typeface="Times New Roman"/>
              </a:rPr>
              <a:t>multiplexed system, </a:t>
            </a:r>
            <a:r>
              <a:rPr sz="2400" dirty="0">
                <a:latin typeface="Times New Roman"/>
                <a:cs typeface="Times New Roman"/>
              </a:rPr>
              <a:t>n </a:t>
            </a:r>
            <a:r>
              <a:rPr sz="2400" spc="-5" dirty="0">
                <a:latin typeface="Times New Roman"/>
                <a:cs typeface="Times New Roman"/>
              </a:rPr>
              <a:t>lines </a:t>
            </a:r>
            <a:r>
              <a:rPr sz="2400" dirty="0">
                <a:latin typeface="Times New Roman"/>
                <a:cs typeface="Times New Roman"/>
              </a:rPr>
              <a:t>share </a:t>
            </a:r>
            <a:r>
              <a:rPr sz="2400" spc="-5" dirty="0">
                <a:latin typeface="Times New Roman"/>
                <a:cs typeface="Times New Roman"/>
              </a:rPr>
              <a:t>the bandwidth </a:t>
            </a:r>
            <a:r>
              <a:rPr sz="2400" dirty="0">
                <a:latin typeface="Times New Roman"/>
                <a:cs typeface="Times New Roman"/>
              </a:rPr>
              <a:t>of one </a:t>
            </a:r>
            <a:r>
              <a:rPr sz="2400" spc="-5" dirty="0">
                <a:latin typeface="Times New Roman"/>
                <a:cs typeface="Times New Roman"/>
              </a:rPr>
              <a:t>link. </a:t>
            </a:r>
            <a:r>
              <a:rPr sz="2400" dirty="0">
                <a:latin typeface="Times New Roman"/>
                <a:cs typeface="Times New Roman"/>
              </a:rPr>
              <a:t> Following </a:t>
            </a:r>
            <a:r>
              <a:rPr sz="2400" spc="-5" dirty="0">
                <a:latin typeface="Times New Roman"/>
                <a:cs typeface="Times New Roman"/>
              </a:rPr>
              <a:t>figure shows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basic </a:t>
            </a:r>
            <a:r>
              <a:rPr sz="2400" spc="-10" dirty="0">
                <a:latin typeface="Times New Roman"/>
                <a:cs typeface="Times New Roman"/>
              </a:rPr>
              <a:t>format </a:t>
            </a:r>
            <a:r>
              <a:rPr sz="2400" spc="-5" dirty="0">
                <a:latin typeface="Times New Roman"/>
                <a:cs typeface="Times New Roman"/>
              </a:rPr>
              <a:t>of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multiplexed system. </a:t>
            </a:r>
            <a:r>
              <a:rPr sz="2400" dirty="0">
                <a:latin typeface="Times New Roman"/>
                <a:cs typeface="Times New Roman"/>
              </a:rPr>
              <a:t> The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lines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left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direct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their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transmission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streams</a:t>
            </a:r>
            <a:r>
              <a:rPr sz="2400" dirty="0">
                <a:latin typeface="Times New Roman"/>
                <a:cs typeface="Times New Roman"/>
              </a:rPr>
              <a:t> to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multiplexer (MUX), </a:t>
            </a:r>
            <a:r>
              <a:rPr sz="2400" dirty="0">
                <a:latin typeface="Times New Roman"/>
                <a:cs typeface="Times New Roman"/>
              </a:rPr>
              <a:t>which </a:t>
            </a:r>
            <a:r>
              <a:rPr sz="2400" spc="-5" dirty="0">
                <a:latin typeface="Times New Roman"/>
                <a:cs typeface="Times New Roman"/>
              </a:rPr>
              <a:t>combines </a:t>
            </a:r>
            <a:r>
              <a:rPr sz="2400" dirty="0">
                <a:latin typeface="Times New Roman"/>
                <a:cs typeface="Times New Roman"/>
              </a:rPr>
              <a:t>them </a:t>
            </a:r>
            <a:r>
              <a:rPr sz="2400" spc="-5" dirty="0">
                <a:latin typeface="Times New Roman"/>
                <a:cs typeface="Times New Roman"/>
              </a:rPr>
              <a:t>into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single stream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(many-toone).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At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receiving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end,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that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stream</a:t>
            </a:r>
            <a:r>
              <a:rPr sz="2400" dirty="0">
                <a:latin typeface="Times New Roman"/>
                <a:cs typeface="Times New Roman"/>
              </a:rPr>
              <a:t> is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fed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into</a:t>
            </a:r>
            <a:r>
              <a:rPr sz="2400" dirty="0">
                <a:latin typeface="Times New Roman"/>
                <a:cs typeface="Times New Roman"/>
              </a:rPr>
              <a:t> a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demultiplexer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(DEMUX), </a:t>
            </a:r>
            <a:r>
              <a:rPr sz="2400" spc="-5" dirty="0">
                <a:latin typeface="Times New Roman"/>
                <a:cs typeface="Times New Roman"/>
              </a:rPr>
              <a:t>which separates </a:t>
            </a:r>
            <a:r>
              <a:rPr sz="2400" dirty="0">
                <a:latin typeface="Times New Roman"/>
                <a:cs typeface="Times New Roman"/>
              </a:rPr>
              <a:t>the stream back </a:t>
            </a:r>
            <a:r>
              <a:rPr sz="2400" spc="-5" dirty="0">
                <a:latin typeface="Times New Roman"/>
                <a:cs typeface="Times New Roman"/>
              </a:rPr>
              <a:t>into its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component transmissions (one-to-many) </a:t>
            </a:r>
            <a:r>
              <a:rPr sz="2400" dirty="0">
                <a:latin typeface="Times New Roman"/>
                <a:cs typeface="Times New Roman"/>
              </a:rPr>
              <a:t>and </a:t>
            </a:r>
            <a:r>
              <a:rPr sz="2400" spc="-5" dirty="0">
                <a:latin typeface="Times New Roman"/>
                <a:cs typeface="Times New Roman"/>
              </a:rPr>
              <a:t>directs </a:t>
            </a:r>
            <a:r>
              <a:rPr sz="2400" dirty="0">
                <a:latin typeface="Times New Roman"/>
                <a:cs typeface="Times New Roman"/>
              </a:rPr>
              <a:t>them to </a:t>
            </a:r>
            <a:r>
              <a:rPr sz="2400" spc="-5" dirty="0">
                <a:latin typeface="Times New Roman"/>
                <a:cs typeface="Times New Roman"/>
              </a:rPr>
              <a:t>their </a:t>
            </a:r>
            <a:r>
              <a:rPr sz="2400" dirty="0">
                <a:latin typeface="Times New Roman"/>
                <a:cs typeface="Times New Roman"/>
              </a:rPr>
              <a:t> corresponding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lines.</a:t>
            </a:r>
          </a:p>
        </p:txBody>
      </p:sp>
      <p:sp>
        <p:nvSpPr>
          <p:cNvPr id="90" name="object 90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1" name="object 91"/>
          <p:cNvGrpSpPr/>
          <p:nvPr/>
        </p:nvGrpSpPr>
        <p:grpSpPr>
          <a:xfrm>
            <a:off x="153162" y="981836"/>
            <a:ext cx="8763000" cy="5068570"/>
            <a:chOff x="153162" y="981836"/>
            <a:chExt cx="8763000" cy="5068570"/>
          </a:xfrm>
        </p:grpSpPr>
        <p:sp>
          <p:nvSpPr>
            <p:cNvPr id="92" name="object 92"/>
            <p:cNvSpPr/>
            <p:nvPr/>
          </p:nvSpPr>
          <p:spPr>
            <a:xfrm>
              <a:off x="153162" y="991361"/>
              <a:ext cx="8763000" cy="0"/>
            </a:xfrm>
            <a:custGeom>
              <a:avLst/>
              <a:gdLst/>
              <a:ahLst/>
              <a:cxnLst/>
              <a:rect l="l" t="t" r="r" b="b"/>
              <a:pathLst>
                <a:path w="8763000">
                  <a:moveTo>
                    <a:pt x="0" y="0"/>
                  </a:moveTo>
                  <a:lnTo>
                    <a:pt x="8763000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38328" y="3909060"/>
              <a:ext cx="8371332" cy="2141220"/>
            </a:xfrm>
            <a:prstGeom prst="rect">
              <a:avLst/>
            </a:prstGeom>
          </p:spPr>
        </p:pic>
      </p:grpSp>
      <p:sp>
        <p:nvSpPr>
          <p:cNvPr id="94" name="object 94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5"/>
          <p:cNvSpPr txBox="1"/>
          <p:nvPr/>
        </p:nvSpPr>
        <p:spPr>
          <a:xfrm>
            <a:off x="2170937" y="6430599"/>
            <a:ext cx="5757672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b="1" spc="-5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1200" b="1" spc="-20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b="1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</a:t>
            </a:r>
            <a:r>
              <a:rPr sz="1200" b="1" spc="-10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b="1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</a:t>
            </a:r>
            <a:r>
              <a:rPr sz="1200" b="1" spc="-15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b="1" dirty="0" smtClean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Series,</a:t>
            </a:r>
            <a:r>
              <a:rPr lang="en-GB" sz="1200" b="1" dirty="0" smtClean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Prof </a:t>
            </a:r>
            <a:r>
              <a:rPr lang="en-GB" sz="1200" b="1" dirty="0" err="1" smtClean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GB" sz="1200" b="1" dirty="0" smtClean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Md. </a:t>
            </a:r>
            <a:r>
              <a:rPr lang="en-GB" sz="1200" b="1" dirty="0" err="1" smtClean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Fokhray</a:t>
            </a:r>
            <a:r>
              <a:rPr lang="en-GB" sz="1200" b="1" dirty="0" smtClean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Hossain, May 2021</a:t>
            </a:r>
            <a:endParaRPr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object 95"/>
          <p:cNvSpPr txBox="1"/>
          <p:nvPr/>
        </p:nvSpPr>
        <p:spPr>
          <a:xfrm>
            <a:off x="2170937" y="6445143"/>
            <a:ext cx="5345431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b="1" spc="-5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1200" b="1" spc="-20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b="1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</a:t>
            </a:r>
            <a:r>
              <a:rPr sz="1200" b="1" spc="-10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b="1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</a:t>
            </a:r>
            <a:r>
              <a:rPr sz="1200" b="1" spc="-15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b="1" dirty="0" smtClean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Series,</a:t>
            </a:r>
            <a:r>
              <a:rPr lang="en-GB" sz="1200" b="1" dirty="0" smtClean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Prof </a:t>
            </a:r>
            <a:r>
              <a:rPr lang="en-GB" sz="1200" b="1" dirty="0" err="1" smtClean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GB" sz="1200" b="1" dirty="0" smtClean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Md. </a:t>
            </a:r>
            <a:r>
              <a:rPr lang="en-GB" sz="1200" b="1" dirty="0" err="1" smtClean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Fokhray</a:t>
            </a:r>
            <a:r>
              <a:rPr lang="en-GB" sz="1200" b="1" dirty="0" smtClean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Hossain, May 2021</a:t>
            </a:r>
            <a:endParaRPr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6918" y="193624"/>
            <a:ext cx="61506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0" dirty="0"/>
              <a:t>Categories</a:t>
            </a:r>
            <a:r>
              <a:rPr spc="-105" dirty="0"/>
              <a:t> </a:t>
            </a:r>
            <a:r>
              <a:rPr spc="-15" dirty="0"/>
              <a:t>of</a:t>
            </a:r>
            <a:r>
              <a:rPr spc="-65" dirty="0"/>
              <a:t> </a:t>
            </a:r>
            <a:r>
              <a:rPr spc="-40" dirty="0"/>
              <a:t>Multiplexing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9728" y="964691"/>
            <a:ext cx="8926830" cy="1657350"/>
            <a:chOff x="109728" y="964691"/>
            <a:chExt cx="8926830" cy="16573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6189" y="1146549"/>
              <a:ext cx="717313" cy="2409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1455" y="964691"/>
              <a:ext cx="774954" cy="67741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3331" y="964691"/>
              <a:ext cx="1012697" cy="67741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84476" y="964691"/>
              <a:ext cx="1027938" cy="67741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69335" y="964691"/>
              <a:ext cx="1957577" cy="67741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85360" y="964691"/>
              <a:ext cx="1704593" cy="67741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86856" y="964691"/>
              <a:ext cx="486918" cy="67741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32219" y="964691"/>
              <a:ext cx="1620774" cy="67741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49896" y="964691"/>
              <a:ext cx="503694" cy="67741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50480" y="964691"/>
              <a:ext cx="1386077" cy="67741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728" y="1293875"/>
              <a:ext cx="2033777" cy="67741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18716" y="1293875"/>
              <a:ext cx="1806702" cy="67741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22320" y="1293875"/>
              <a:ext cx="505205" cy="67741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24428" y="1293875"/>
              <a:ext cx="1384553" cy="67741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84192" y="1293875"/>
              <a:ext cx="2033777" cy="67741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93180" y="1293875"/>
              <a:ext cx="843533" cy="67741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11923" y="1293875"/>
              <a:ext cx="942594" cy="67741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51420" y="1293875"/>
              <a:ext cx="505205" cy="67741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53528" y="1293875"/>
              <a:ext cx="1383029" cy="67741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728" y="1623059"/>
              <a:ext cx="1957577" cy="67741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64208" y="1623059"/>
              <a:ext cx="479285" cy="67741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33955" y="1623059"/>
              <a:ext cx="877062" cy="67741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601467" y="1623059"/>
              <a:ext cx="892302" cy="67741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284220" y="1623059"/>
              <a:ext cx="860298" cy="67741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934968" y="1623059"/>
              <a:ext cx="776477" cy="67741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500372" y="1623059"/>
              <a:ext cx="1706118" cy="67741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995416" y="1623059"/>
              <a:ext cx="1486662" cy="67741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272528" y="1623059"/>
              <a:ext cx="758190" cy="67741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821168" y="1623059"/>
              <a:ext cx="1215390" cy="67741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9728" y="1944624"/>
              <a:ext cx="1328166" cy="67741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07947" y="1944624"/>
              <a:ext cx="776478" cy="67741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56003" y="1944624"/>
              <a:ext cx="1056894" cy="67741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282951" y="1944624"/>
              <a:ext cx="758189" cy="67741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714244" y="1944624"/>
              <a:ext cx="1184909" cy="67741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567683" y="1944624"/>
              <a:ext cx="1251965" cy="677417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286918" y="1041019"/>
            <a:ext cx="8552180" cy="137160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 marR="5080" algn="just">
              <a:lnSpc>
                <a:spcPct val="89300"/>
              </a:lnSpc>
              <a:spcBef>
                <a:spcPts val="405"/>
              </a:spcBef>
            </a:pPr>
            <a:r>
              <a:rPr sz="2400" dirty="0">
                <a:latin typeface="Times New Roman"/>
                <a:cs typeface="Times New Roman"/>
              </a:rPr>
              <a:t>There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three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basic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multiplexing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techniques</a:t>
            </a:r>
            <a:r>
              <a:rPr sz="2400" spc="-5" dirty="0">
                <a:latin typeface="Times New Roman"/>
                <a:cs typeface="Times New Roman"/>
              </a:rPr>
              <a:t>: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70C0"/>
                </a:solidFill>
                <a:latin typeface="Times New Roman"/>
                <a:cs typeface="Times New Roman"/>
              </a:rPr>
              <a:t>frequency-division </a:t>
            </a:r>
            <a:r>
              <a:rPr sz="2400" spc="-585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70C0"/>
                </a:solidFill>
                <a:latin typeface="Times New Roman"/>
                <a:cs typeface="Times New Roman"/>
              </a:rPr>
              <a:t>multiplexing</a:t>
            </a:r>
            <a:r>
              <a:rPr sz="2400" spc="-5" dirty="0">
                <a:latin typeface="Times New Roman"/>
                <a:cs typeface="Times New Roman"/>
              </a:rPr>
              <a:t>,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B050"/>
                </a:solidFill>
                <a:latin typeface="Times New Roman"/>
                <a:cs typeface="Times New Roman"/>
              </a:rPr>
              <a:t>wavelength-division</a:t>
            </a:r>
            <a:r>
              <a:rPr sz="240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B050"/>
                </a:solidFill>
                <a:latin typeface="Times New Roman"/>
                <a:cs typeface="Times New Roman"/>
              </a:rPr>
              <a:t>multiplexing</a:t>
            </a:r>
            <a:r>
              <a:rPr sz="2400" spc="-5" dirty="0">
                <a:latin typeface="Times New Roman"/>
                <a:cs typeface="Times New Roman"/>
              </a:rPr>
              <a:t>,</a:t>
            </a:r>
            <a:r>
              <a:rPr sz="2400" dirty="0">
                <a:latin typeface="Times New Roman"/>
                <a:cs typeface="Times New Roman"/>
              </a:rPr>
              <a:t> and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00"/>
                </a:solidFill>
                <a:latin typeface="Times New Roman"/>
                <a:cs typeface="Times New Roman"/>
              </a:rPr>
              <a:t>time-division </a:t>
            </a:r>
            <a:r>
              <a:rPr sz="240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00"/>
                </a:solidFill>
                <a:latin typeface="Times New Roman"/>
                <a:cs typeface="Times New Roman"/>
              </a:rPr>
              <a:t>multiplexing</a:t>
            </a:r>
            <a:r>
              <a:rPr sz="2400" spc="-5" dirty="0">
                <a:latin typeface="Times New Roman"/>
                <a:cs typeface="Times New Roman"/>
              </a:rPr>
              <a:t>.</a:t>
            </a:r>
            <a:r>
              <a:rPr sz="2400" dirty="0">
                <a:latin typeface="Times New Roman"/>
                <a:cs typeface="Times New Roman"/>
              </a:rPr>
              <a:t> The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first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two</a:t>
            </a:r>
            <a:r>
              <a:rPr sz="2400" dirty="0">
                <a:latin typeface="Times New Roman"/>
                <a:cs typeface="Times New Roman"/>
              </a:rPr>
              <a:t> are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techniques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designed</a:t>
            </a:r>
            <a:r>
              <a:rPr sz="2400" dirty="0">
                <a:latin typeface="Times New Roman"/>
                <a:cs typeface="Times New Roman"/>
              </a:rPr>
              <a:t> for</a:t>
            </a:r>
            <a:r>
              <a:rPr sz="2400" spc="6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analog </a:t>
            </a:r>
            <a:r>
              <a:rPr sz="2400" dirty="0">
                <a:latin typeface="Times New Roman"/>
                <a:cs typeface="Times New Roman"/>
              </a:rPr>
              <a:t> signals,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third,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digital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signals</a:t>
            </a:r>
          </a:p>
        </p:txBody>
      </p:sp>
      <p:sp>
        <p:nvSpPr>
          <p:cNvPr id="40" name="object 40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53162" y="991361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3" name="object 43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841726" y="2949986"/>
            <a:ext cx="7377002" cy="1989299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2145896" y="6454352"/>
            <a:ext cx="5197602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lang="en-GB" sz="1200" b="1" spc="-5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GB" sz="1200" b="1" spc="-20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200" b="1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</a:t>
            </a:r>
            <a:r>
              <a:rPr lang="en-GB" sz="1200" b="1" spc="-10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200" b="1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</a:t>
            </a:r>
            <a:r>
              <a:rPr lang="en-GB" sz="1200" b="1" spc="-15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200" b="1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Series, Prof </a:t>
            </a:r>
            <a:r>
              <a:rPr lang="en-GB" sz="1200" b="1" dirty="0" err="1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GB" sz="1200" b="1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Md. </a:t>
            </a:r>
            <a:r>
              <a:rPr lang="en-GB" sz="1200" b="1" dirty="0" err="1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Fokhray</a:t>
            </a:r>
            <a:r>
              <a:rPr lang="en-GB" sz="1200" b="1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Hossain, May 2021</a:t>
            </a:r>
            <a:endParaRPr lang="en-GB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6918" y="193624"/>
            <a:ext cx="76041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5" dirty="0"/>
              <a:t>Frequency</a:t>
            </a:r>
            <a:r>
              <a:rPr spc="-114" dirty="0"/>
              <a:t> </a:t>
            </a:r>
            <a:r>
              <a:rPr spc="-40" dirty="0"/>
              <a:t>Division</a:t>
            </a:r>
            <a:r>
              <a:rPr spc="-125" dirty="0"/>
              <a:t> </a:t>
            </a:r>
            <a:r>
              <a:rPr spc="-40" dirty="0"/>
              <a:t>Multiplexing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7347" y="970788"/>
            <a:ext cx="8912225" cy="3481704"/>
            <a:chOff x="117347" y="970788"/>
            <a:chExt cx="8912225" cy="348170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711" y="1152602"/>
              <a:ext cx="1247570" cy="2818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1787" y="970788"/>
              <a:ext cx="485406" cy="64998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9323" y="970788"/>
              <a:ext cx="1328165" cy="64998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76499" y="970788"/>
              <a:ext cx="1879853" cy="64998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55363" y="970788"/>
              <a:ext cx="485406" cy="64998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52900" y="970788"/>
              <a:ext cx="1021841" cy="64998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86883" y="970788"/>
              <a:ext cx="485406" cy="64998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71288" y="970788"/>
              <a:ext cx="582929" cy="64998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53227" y="970788"/>
              <a:ext cx="663701" cy="64998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15939" y="970788"/>
              <a:ext cx="1169669" cy="64998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84619" y="970788"/>
              <a:ext cx="1524762" cy="64998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08391" y="970788"/>
              <a:ext cx="825246" cy="64998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34171" y="970788"/>
              <a:ext cx="794766" cy="64998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7347" y="1286256"/>
              <a:ext cx="663702" cy="64998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5968" y="1286256"/>
              <a:ext cx="1247394" cy="64998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79803" y="1286256"/>
              <a:ext cx="1021841" cy="64998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226564" y="1286256"/>
              <a:ext cx="744474" cy="64998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695955" y="1286256"/>
              <a:ext cx="1622297" cy="64998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043171" y="1286256"/>
              <a:ext cx="630174" cy="64998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398263" y="1286256"/>
              <a:ext cx="517410" cy="64998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640580" y="1286256"/>
              <a:ext cx="842010" cy="64998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207507" y="1286256"/>
              <a:ext cx="712470" cy="64998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644895" y="1286256"/>
              <a:ext cx="1067561" cy="64998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7376" y="1286256"/>
              <a:ext cx="582929" cy="64998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745224" y="1286256"/>
              <a:ext cx="1198626" cy="64998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668767" y="1286256"/>
              <a:ext cx="890777" cy="64998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284464" y="1286256"/>
              <a:ext cx="744474" cy="64998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7347" y="1601724"/>
              <a:ext cx="1538478" cy="64998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63980" y="1601724"/>
              <a:ext cx="1738122" cy="64998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810255" y="1601724"/>
              <a:ext cx="630173" cy="64998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47059" y="1601724"/>
              <a:ext cx="744474" cy="64998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599688" y="1601724"/>
              <a:ext cx="1200150" cy="64998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507992" y="1601724"/>
              <a:ext cx="614934" cy="64998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31080" y="1601724"/>
              <a:ext cx="663701" cy="64998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202936" y="1601724"/>
              <a:ext cx="1701545" cy="64998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516624" y="1601724"/>
              <a:ext cx="460997" cy="64998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685788" y="1601724"/>
              <a:ext cx="631698" cy="64998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025640" y="1601724"/>
              <a:ext cx="1020318" cy="64998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658100" y="1601724"/>
              <a:ext cx="460997" cy="64998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827264" y="1601724"/>
              <a:ext cx="1201674" cy="64998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7347" y="1917191"/>
              <a:ext cx="1523238" cy="64998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328928" y="1917191"/>
              <a:ext cx="681990" cy="64998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699259" y="1917191"/>
              <a:ext cx="924306" cy="64998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311908" y="1917191"/>
              <a:ext cx="1299209" cy="64998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299459" y="1917191"/>
              <a:ext cx="1151382" cy="64998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140707" y="1917191"/>
              <a:ext cx="1472946" cy="64998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303519" y="1917191"/>
              <a:ext cx="1387602" cy="64998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380988" y="1917191"/>
              <a:ext cx="1149858" cy="64998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220712" y="1917191"/>
              <a:ext cx="1733550" cy="64998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8566404" y="1917191"/>
              <a:ext cx="462546" cy="64998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17347" y="2232660"/>
              <a:ext cx="1085850" cy="64998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958595" y="2232660"/>
              <a:ext cx="1619250" cy="64998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331720" y="2232660"/>
              <a:ext cx="1203197" cy="64998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288792" y="2232660"/>
              <a:ext cx="744474" cy="64998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787139" y="2232660"/>
              <a:ext cx="892301" cy="64998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433315" y="2232660"/>
              <a:ext cx="1540002" cy="64998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727192" y="2232660"/>
              <a:ext cx="843534" cy="64998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24600" y="2232660"/>
              <a:ext cx="517410" cy="64998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595871" y="2232660"/>
              <a:ext cx="1087374" cy="64998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437119" y="2232660"/>
              <a:ext cx="1591818" cy="64998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17347" y="2548127"/>
              <a:ext cx="1085850" cy="64998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2980" y="2548127"/>
              <a:ext cx="825245" cy="64998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589531" y="2548127"/>
              <a:ext cx="793242" cy="64998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2162555" y="2548127"/>
              <a:ext cx="665226" cy="64998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607564" y="2548127"/>
              <a:ext cx="1703069" cy="64998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090415" y="2548127"/>
              <a:ext cx="681989" cy="64998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50663" y="2548127"/>
              <a:ext cx="744474" cy="64998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074919" y="2548127"/>
              <a:ext cx="842010" cy="64998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529071" y="2548127"/>
              <a:ext cx="460997" cy="64998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5769863" y="2548127"/>
              <a:ext cx="1216914" cy="64998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766559" y="2548127"/>
              <a:ext cx="1733550" cy="64998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8279891" y="2548127"/>
              <a:ext cx="749046" cy="64998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17347" y="2863595"/>
              <a:ext cx="1491234" cy="64998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414272" y="2863595"/>
              <a:ext cx="683514" cy="64998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903475" y="2863595"/>
              <a:ext cx="1483614" cy="64998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192780" y="2863595"/>
              <a:ext cx="1620773" cy="64998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619244" y="2863595"/>
              <a:ext cx="614934" cy="64998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5039868" y="2863595"/>
              <a:ext cx="2010917" cy="64998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6856476" y="2863595"/>
              <a:ext cx="745998" cy="64998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7408164" y="2863595"/>
              <a:ext cx="1620774" cy="64998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17347" y="3179064"/>
              <a:ext cx="1085850" cy="64998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15339" y="3179064"/>
              <a:ext cx="460997" cy="64998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037844" y="3179064"/>
              <a:ext cx="1085850" cy="649986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885187" y="3179064"/>
              <a:ext cx="1620774" cy="64998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3267455" y="3179064"/>
              <a:ext cx="1151381" cy="649986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180332" y="3179064"/>
              <a:ext cx="744474" cy="649986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686300" y="3179064"/>
              <a:ext cx="744474" cy="649986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5192268" y="3179064"/>
              <a:ext cx="1410462" cy="649986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6364224" y="3179064"/>
              <a:ext cx="1296162" cy="649986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7420355" y="3179064"/>
              <a:ext cx="1102613" cy="649986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284464" y="3179064"/>
              <a:ext cx="744474" cy="649986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17347" y="3494532"/>
              <a:ext cx="1248918" cy="649985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01851" y="3494532"/>
              <a:ext cx="1200149" cy="649985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2037587" y="3494532"/>
              <a:ext cx="1052322" cy="649985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702052" y="3494532"/>
              <a:ext cx="460997" cy="649985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2900171" y="3494532"/>
              <a:ext cx="1477518" cy="649985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13276" y="3494532"/>
              <a:ext cx="794765" cy="649985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45151" y="3494532"/>
              <a:ext cx="663701" cy="649985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5044439" y="3494532"/>
              <a:ext cx="1492758" cy="649985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272783" y="3494532"/>
              <a:ext cx="681989" cy="649985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6690359" y="3494532"/>
              <a:ext cx="1021842" cy="649985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7447788" y="3494532"/>
              <a:ext cx="628650" cy="649985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7812024" y="3494532"/>
              <a:ext cx="1216914" cy="649985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17347" y="3803904"/>
              <a:ext cx="1619250" cy="648462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1351787" y="3803904"/>
              <a:ext cx="677418" cy="648462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1644395" y="3803904"/>
              <a:ext cx="1050797" cy="648462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2380487" y="3803904"/>
              <a:ext cx="1067562" cy="648462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3063240" y="3803904"/>
              <a:ext cx="677417" cy="648462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3355847" y="3803904"/>
              <a:ext cx="611886" cy="648462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3656076" y="3803904"/>
              <a:ext cx="1261110" cy="648462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4605527" y="3803904"/>
              <a:ext cx="1197102" cy="648462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5490971" y="3803904"/>
              <a:ext cx="951738" cy="648462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6131051" y="3803904"/>
              <a:ext cx="1780794" cy="648462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7527036" y="3803904"/>
              <a:ext cx="457974" cy="648462"/>
            </a:xfrm>
            <a:prstGeom prst="rect">
              <a:avLst/>
            </a:prstGeom>
          </p:spPr>
        </p:pic>
      </p:grpSp>
      <p:sp>
        <p:nvSpPr>
          <p:cNvPr id="118" name="object 118"/>
          <p:cNvSpPr txBox="1"/>
          <p:nvPr/>
        </p:nvSpPr>
        <p:spPr>
          <a:xfrm>
            <a:off x="286918" y="1042543"/>
            <a:ext cx="8551545" cy="321056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 algn="just">
              <a:lnSpc>
                <a:spcPct val="89800"/>
              </a:lnSpc>
              <a:spcBef>
                <a:spcPts val="385"/>
              </a:spcBef>
            </a:pPr>
            <a:r>
              <a:rPr sz="2300" dirty="0">
                <a:solidFill>
                  <a:srgbClr val="FF0000"/>
                </a:solidFill>
                <a:latin typeface="Times New Roman"/>
                <a:cs typeface="Times New Roman"/>
              </a:rPr>
              <a:t>Frequency-division </a:t>
            </a:r>
            <a:r>
              <a:rPr sz="2300" spc="-5" dirty="0">
                <a:solidFill>
                  <a:srgbClr val="FF0000"/>
                </a:solidFill>
                <a:latin typeface="Times New Roman"/>
                <a:cs typeface="Times New Roman"/>
              </a:rPr>
              <a:t>multiplexing </a:t>
            </a:r>
            <a:r>
              <a:rPr sz="2300" dirty="0">
                <a:solidFill>
                  <a:srgbClr val="FF0000"/>
                </a:solidFill>
                <a:latin typeface="Times New Roman"/>
                <a:cs typeface="Times New Roman"/>
              </a:rPr>
              <a:t>(FDM</a:t>
            </a:r>
            <a:r>
              <a:rPr sz="2300" dirty="0">
                <a:latin typeface="Times New Roman"/>
                <a:cs typeface="Times New Roman"/>
              </a:rPr>
              <a:t>) </a:t>
            </a:r>
            <a:r>
              <a:rPr sz="2300" spc="-5" dirty="0">
                <a:latin typeface="Times New Roman"/>
                <a:cs typeface="Times New Roman"/>
              </a:rPr>
              <a:t>is an </a:t>
            </a:r>
            <a:r>
              <a:rPr sz="2300" dirty="0">
                <a:solidFill>
                  <a:srgbClr val="00B050"/>
                </a:solidFill>
                <a:latin typeface="Times New Roman"/>
                <a:cs typeface="Times New Roman"/>
              </a:rPr>
              <a:t>analog technique </a:t>
            </a:r>
            <a:r>
              <a:rPr sz="2300" spc="-5" dirty="0">
                <a:latin typeface="Times New Roman"/>
                <a:cs typeface="Times New Roman"/>
              </a:rPr>
              <a:t>that </a:t>
            </a:r>
            <a:r>
              <a:rPr sz="2300" dirty="0">
                <a:latin typeface="Times New Roman"/>
                <a:cs typeface="Times New Roman"/>
              </a:rPr>
              <a:t>can </a:t>
            </a:r>
            <a:r>
              <a:rPr sz="2300" spc="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be </a:t>
            </a:r>
            <a:r>
              <a:rPr sz="2300" spc="-5" dirty="0">
                <a:latin typeface="Times New Roman"/>
                <a:cs typeface="Times New Roman"/>
              </a:rPr>
              <a:t>applied </a:t>
            </a:r>
            <a:r>
              <a:rPr sz="2300" dirty="0">
                <a:solidFill>
                  <a:srgbClr val="FF0000"/>
                </a:solidFill>
                <a:latin typeface="Times New Roman"/>
                <a:cs typeface="Times New Roman"/>
              </a:rPr>
              <a:t>when the bandwidth </a:t>
            </a:r>
            <a:r>
              <a:rPr sz="2300" spc="-10" dirty="0">
                <a:solidFill>
                  <a:srgbClr val="FF0000"/>
                </a:solidFill>
                <a:latin typeface="Times New Roman"/>
                <a:cs typeface="Times New Roman"/>
              </a:rPr>
              <a:t>of </a:t>
            </a:r>
            <a:r>
              <a:rPr sz="2300" dirty="0">
                <a:solidFill>
                  <a:srgbClr val="FF0000"/>
                </a:solidFill>
                <a:latin typeface="Times New Roman"/>
                <a:cs typeface="Times New Roman"/>
              </a:rPr>
              <a:t>a </a:t>
            </a:r>
            <a:r>
              <a:rPr sz="2300" spc="-5" dirty="0">
                <a:solidFill>
                  <a:srgbClr val="FF0000"/>
                </a:solidFill>
                <a:latin typeface="Times New Roman"/>
                <a:cs typeface="Times New Roman"/>
              </a:rPr>
              <a:t>link </a:t>
            </a:r>
            <a:r>
              <a:rPr sz="2300" dirty="0">
                <a:solidFill>
                  <a:srgbClr val="FF0000"/>
                </a:solidFill>
                <a:latin typeface="Times New Roman"/>
                <a:cs typeface="Times New Roman"/>
              </a:rPr>
              <a:t>(in </a:t>
            </a:r>
            <a:r>
              <a:rPr sz="2300" spc="-5" dirty="0">
                <a:solidFill>
                  <a:srgbClr val="FF0000"/>
                </a:solidFill>
                <a:latin typeface="Times New Roman"/>
                <a:cs typeface="Times New Roman"/>
              </a:rPr>
              <a:t>hertz) is </a:t>
            </a:r>
            <a:r>
              <a:rPr sz="2300" dirty="0">
                <a:solidFill>
                  <a:srgbClr val="FF0000"/>
                </a:solidFill>
                <a:latin typeface="Times New Roman"/>
                <a:cs typeface="Times New Roman"/>
              </a:rPr>
              <a:t>greater </a:t>
            </a:r>
            <a:r>
              <a:rPr sz="2300" spc="-5" dirty="0">
                <a:solidFill>
                  <a:srgbClr val="00B050"/>
                </a:solidFill>
                <a:latin typeface="Times New Roman"/>
                <a:cs typeface="Times New Roman"/>
              </a:rPr>
              <a:t>than </a:t>
            </a:r>
            <a:r>
              <a:rPr sz="2300" dirty="0">
                <a:solidFill>
                  <a:srgbClr val="00B050"/>
                </a:solidFill>
                <a:latin typeface="Times New Roman"/>
                <a:cs typeface="Times New Roman"/>
              </a:rPr>
              <a:t>the </a:t>
            </a:r>
            <a:r>
              <a:rPr sz="2300" spc="5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00B050"/>
                </a:solidFill>
                <a:latin typeface="Times New Roman"/>
                <a:cs typeface="Times New Roman"/>
              </a:rPr>
              <a:t>combined </a:t>
            </a:r>
            <a:r>
              <a:rPr sz="2300" dirty="0">
                <a:solidFill>
                  <a:srgbClr val="00B050"/>
                </a:solidFill>
                <a:latin typeface="Times New Roman"/>
                <a:cs typeface="Times New Roman"/>
              </a:rPr>
              <a:t>bandwidths </a:t>
            </a:r>
            <a:r>
              <a:rPr sz="2300" spc="-10" dirty="0">
                <a:solidFill>
                  <a:srgbClr val="00B050"/>
                </a:solidFill>
                <a:latin typeface="Times New Roman"/>
                <a:cs typeface="Times New Roman"/>
              </a:rPr>
              <a:t>of </a:t>
            </a:r>
            <a:r>
              <a:rPr sz="2300" dirty="0">
                <a:solidFill>
                  <a:srgbClr val="00B050"/>
                </a:solidFill>
                <a:latin typeface="Times New Roman"/>
                <a:cs typeface="Times New Roman"/>
              </a:rPr>
              <a:t>the signals </a:t>
            </a:r>
            <a:r>
              <a:rPr sz="2300" spc="-5" dirty="0">
                <a:solidFill>
                  <a:srgbClr val="00B050"/>
                </a:solidFill>
                <a:latin typeface="Times New Roman"/>
                <a:cs typeface="Times New Roman"/>
              </a:rPr>
              <a:t>to </a:t>
            </a:r>
            <a:r>
              <a:rPr sz="2300" dirty="0">
                <a:solidFill>
                  <a:srgbClr val="00B050"/>
                </a:solidFill>
                <a:latin typeface="Times New Roman"/>
                <a:cs typeface="Times New Roman"/>
              </a:rPr>
              <a:t>be </a:t>
            </a:r>
            <a:r>
              <a:rPr sz="2300" spc="-5" dirty="0">
                <a:solidFill>
                  <a:srgbClr val="00B050"/>
                </a:solidFill>
                <a:latin typeface="Times New Roman"/>
                <a:cs typeface="Times New Roman"/>
              </a:rPr>
              <a:t>transmitted</a:t>
            </a:r>
            <a:r>
              <a:rPr sz="2300" spc="-5" dirty="0">
                <a:latin typeface="Times New Roman"/>
                <a:cs typeface="Times New Roman"/>
              </a:rPr>
              <a:t>. </a:t>
            </a:r>
            <a:r>
              <a:rPr sz="2300" dirty="0">
                <a:latin typeface="Times New Roman"/>
                <a:cs typeface="Times New Roman"/>
              </a:rPr>
              <a:t>In </a:t>
            </a:r>
            <a:r>
              <a:rPr sz="2300" spc="-5" dirty="0">
                <a:latin typeface="Times New Roman"/>
                <a:cs typeface="Times New Roman"/>
              </a:rPr>
              <a:t>FDM, </a:t>
            </a:r>
            <a:r>
              <a:rPr sz="2300" dirty="0">
                <a:latin typeface="Times New Roman"/>
                <a:cs typeface="Times New Roman"/>
              </a:rPr>
              <a:t>signals </a:t>
            </a:r>
            <a:r>
              <a:rPr sz="2300" spc="5" dirty="0">
                <a:latin typeface="Times New Roman"/>
                <a:cs typeface="Times New Roman"/>
              </a:rPr>
              <a:t> </a:t>
            </a:r>
            <a:r>
              <a:rPr sz="2300" spc="-5" dirty="0">
                <a:latin typeface="Times New Roman"/>
                <a:cs typeface="Times New Roman"/>
              </a:rPr>
              <a:t>generated </a:t>
            </a:r>
            <a:r>
              <a:rPr sz="2300" dirty="0">
                <a:latin typeface="Times New Roman"/>
                <a:cs typeface="Times New Roman"/>
              </a:rPr>
              <a:t>by each sending device </a:t>
            </a:r>
            <a:r>
              <a:rPr sz="2300" spc="-5" dirty="0">
                <a:solidFill>
                  <a:srgbClr val="FF0000"/>
                </a:solidFill>
                <a:latin typeface="Times New Roman"/>
                <a:cs typeface="Times New Roman"/>
              </a:rPr>
              <a:t>modulate</a:t>
            </a:r>
            <a:r>
              <a:rPr sz="2300" spc="-5" dirty="0">
                <a:latin typeface="Times New Roman"/>
                <a:cs typeface="Times New Roman"/>
              </a:rPr>
              <a:t> different </a:t>
            </a:r>
            <a:r>
              <a:rPr sz="2300" dirty="0">
                <a:latin typeface="Times New Roman"/>
                <a:cs typeface="Times New Roman"/>
              </a:rPr>
              <a:t>carrier </a:t>
            </a:r>
            <a:r>
              <a:rPr sz="2300" spc="-5" dirty="0">
                <a:latin typeface="Times New Roman"/>
                <a:cs typeface="Times New Roman"/>
              </a:rPr>
              <a:t>frequencies. </a:t>
            </a:r>
            <a:r>
              <a:rPr sz="2300" spc="-56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These</a:t>
            </a:r>
            <a:r>
              <a:rPr sz="2300" spc="545" dirty="0"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0070C0"/>
                </a:solidFill>
                <a:latin typeface="Times New Roman"/>
                <a:cs typeface="Times New Roman"/>
              </a:rPr>
              <a:t>modulated</a:t>
            </a:r>
            <a:r>
              <a:rPr sz="2300" spc="540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70C0"/>
                </a:solidFill>
                <a:latin typeface="Times New Roman"/>
                <a:cs typeface="Times New Roman"/>
              </a:rPr>
              <a:t>signals</a:t>
            </a:r>
            <a:r>
              <a:rPr sz="2300" spc="555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70C0"/>
                </a:solidFill>
                <a:latin typeface="Times New Roman"/>
                <a:cs typeface="Times New Roman"/>
              </a:rPr>
              <a:t>are</a:t>
            </a:r>
            <a:r>
              <a:rPr sz="2300" spc="535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70C0"/>
                </a:solidFill>
                <a:latin typeface="Times New Roman"/>
                <a:cs typeface="Times New Roman"/>
              </a:rPr>
              <a:t>then</a:t>
            </a:r>
            <a:r>
              <a:rPr sz="2300" spc="540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0070C0"/>
                </a:solidFill>
                <a:latin typeface="Times New Roman"/>
                <a:cs typeface="Times New Roman"/>
              </a:rPr>
              <a:t>combined</a:t>
            </a:r>
            <a:r>
              <a:rPr sz="2300" spc="550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70C0"/>
                </a:solidFill>
                <a:latin typeface="Times New Roman"/>
                <a:cs typeface="Times New Roman"/>
              </a:rPr>
              <a:t>into</a:t>
            </a:r>
            <a:r>
              <a:rPr sz="2300" spc="540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70C0"/>
                </a:solidFill>
                <a:latin typeface="Times New Roman"/>
                <a:cs typeface="Times New Roman"/>
              </a:rPr>
              <a:t>a</a:t>
            </a:r>
            <a:r>
              <a:rPr sz="2300" spc="540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70C0"/>
                </a:solidFill>
                <a:latin typeface="Times New Roman"/>
                <a:cs typeface="Times New Roman"/>
              </a:rPr>
              <a:t>single</a:t>
            </a:r>
            <a:r>
              <a:rPr sz="2300" spc="545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70C0"/>
                </a:solidFill>
                <a:latin typeface="Times New Roman"/>
                <a:cs typeface="Times New Roman"/>
              </a:rPr>
              <a:t>composite </a:t>
            </a:r>
            <a:r>
              <a:rPr sz="2300" spc="-565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70C0"/>
                </a:solidFill>
                <a:latin typeface="Times New Roman"/>
                <a:cs typeface="Times New Roman"/>
              </a:rPr>
              <a:t>signal</a:t>
            </a:r>
            <a:r>
              <a:rPr sz="2300" spc="5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0070C0"/>
                </a:solidFill>
                <a:latin typeface="Times New Roman"/>
                <a:cs typeface="Times New Roman"/>
              </a:rPr>
              <a:t>that</a:t>
            </a:r>
            <a:r>
              <a:rPr sz="2300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0070C0"/>
                </a:solidFill>
                <a:latin typeface="Times New Roman"/>
                <a:cs typeface="Times New Roman"/>
              </a:rPr>
              <a:t>can</a:t>
            </a:r>
            <a:r>
              <a:rPr sz="2300" dirty="0">
                <a:solidFill>
                  <a:srgbClr val="0070C0"/>
                </a:solidFill>
                <a:latin typeface="Times New Roman"/>
                <a:cs typeface="Times New Roman"/>
              </a:rPr>
              <a:t> be</a:t>
            </a:r>
            <a:r>
              <a:rPr sz="2300" spc="5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70C0"/>
                </a:solidFill>
                <a:latin typeface="Times New Roman"/>
                <a:cs typeface="Times New Roman"/>
              </a:rPr>
              <a:t>transported</a:t>
            </a:r>
            <a:r>
              <a:rPr sz="2300" spc="5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70C0"/>
                </a:solidFill>
                <a:latin typeface="Times New Roman"/>
                <a:cs typeface="Times New Roman"/>
              </a:rPr>
              <a:t>by</a:t>
            </a:r>
            <a:r>
              <a:rPr sz="2300" spc="5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70C0"/>
                </a:solidFill>
                <a:latin typeface="Times New Roman"/>
                <a:cs typeface="Times New Roman"/>
              </a:rPr>
              <a:t>the</a:t>
            </a:r>
            <a:r>
              <a:rPr sz="2300" spc="5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0070C0"/>
                </a:solidFill>
                <a:latin typeface="Times New Roman"/>
                <a:cs typeface="Times New Roman"/>
              </a:rPr>
              <a:t>link</a:t>
            </a:r>
            <a:r>
              <a:rPr sz="2300" spc="-5" dirty="0">
                <a:latin typeface="Times New Roman"/>
                <a:cs typeface="Times New Roman"/>
              </a:rPr>
              <a:t>.</a:t>
            </a:r>
            <a:r>
              <a:rPr sz="2300" dirty="0"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FF00"/>
                </a:solidFill>
                <a:latin typeface="Times New Roman"/>
                <a:cs typeface="Times New Roman"/>
              </a:rPr>
              <a:t>Carrier</a:t>
            </a:r>
            <a:r>
              <a:rPr sz="2300" spc="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FFFF00"/>
                </a:solidFill>
                <a:latin typeface="Times New Roman"/>
                <a:cs typeface="Times New Roman"/>
              </a:rPr>
              <a:t>frequencies</a:t>
            </a:r>
            <a:r>
              <a:rPr sz="2300" dirty="0">
                <a:solidFill>
                  <a:srgbClr val="FFFF00"/>
                </a:solidFill>
                <a:latin typeface="Times New Roman"/>
                <a:cs typeface="Times New Roman"/>
              </a:rPr>
              <a:t> are </a:t>
            </a:r>
            <a:r>
              <a:rPr sz="2300" spc="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FF00"/>
                </a:solidFill>
                <a:latin typeface="Times New Roman"/>
                <a:cs typeface="Times New Roman"/>
              </a:rPr>
              <a:t>separated</a:t>
            </a:r>
            <a:r>
              <a:rPr sz="2300" spc="5" dirty="0">
                <a:solidFill>
                  <a:srgbClr val="FFFF00"/>
                </a:solidFill>
                <a:latin typeface="Times New Roman"/>
                <a:cs typeface="Times New Roman"/>
              </a:rPr>
              <a:t> by</a:t>
            </a:r>
            <a:r>
              <a:rPr sz="2300" spc="1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2300" spc="-10" dirty="0">
                <a:solidFill>
                  <a:srgbClr val="FFFF00"/>
                </a:solidFill>
                <a:latin typeface="Times New Roman"/>
                <a:cs typeface="Times New Roman"/>
              </a:rPr>
              <a:t>sufficient</a:t>
            </a:r>
            <a:r>
              <a:rPr sz="2300" spc="-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FF00"/>
                </a:solidFill>
                <a:latin typeface="Times New Roman"/>
                <a:cs typeface="Times New Roman"/>
              </a:rPr>
              <a:t>bandwidth</a:t>
            </a:r>
            <a:r>
              <a:rPr sz="2300" spc="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FFFF00"/>
                </a:solidFill>
                <a:latin typeface="Times New Roman"/>
                <a:cs typeface="Times New Roman"/>
              </a:rPr>
              <a:t>to</a:t>
            </a:r>
            <a:r>
              <a:rPr sz="230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FFFF00"/>
                </a:solidFill>
                <a:latin typeface="Times New Roman"/>
                <a:cs typeface="Times New Roman"/>
              </a:rPr>
              <a:t>accommodate</a:t>
            </a:r>
            <a:r>
              <a:rPr sz="2300" spc="56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FF00"/>
                </a:solidFill>
                <a:latin typeface="Times New Roman"/>
                <a:cs typeface="Times New Roman"/>
              </a:rPr>
              <a:t>the</a:t>
            </a:r>
            <a:r>
              <a:rPr sz="2300" spc="57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FFFF00"/>
                </a:solidFill>
                <a:latin typeface="Times New Roman"/>
                <a:cs typeface="Times New Roman"/>
              </a:rPr>
              <a:t>modulated </a:t>
            </a:r>
            <a:r>
              <a:rPr sz="2300" dirty="0">
                <a:solidFill>
                  <a:srgbClr val="FFFF00"/>
                </a:solidFill>
                <a:latin typeface="Times New Roman"/>
                <a:cs typeface="Times New Roman"/>
              </a:rPr>
              <a:t> signal</a:t>
            </a:r>
            <a:r>
              <a:rPr sz="2300" dirty="0">
                <a:latin typeface="Times New Roman"/>
                <a:cs typeface="Times New Roman"/>
              </a:rPr>
              <a:t>.</a:t>
            </a:r>
            <a:r>
              <a:rPr sz="2300" spc="5" dirty="0"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0000"/>
                </a:solidFill>
                <a:latin typeface="Times New Roman"/>
                <a:cs typeface="Times New Roman"/>
              </a:rPr>
              <a:t>These</a:t>
            </a:r>
            <a:r>
              <a:rPr sz="2300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0000"/>
                </a:solidFill>
                <a:latin typeface="Times New Roman"/>
                <a:cs typeface="Times New Roman"/>
              </a:rPr>
              <a:t>bandwidth</a:t>
            </a:r>
            <a:r>
              <a:rPr sz="2300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0000"/>
                </a:solidFill>
                <a:latin typeface="Times New Roman"/>
                <a:cs typeface="Times New Roman"/>
              </a:rPr>
              <a:t>ranges</a:t>
            </a:r>
            <a:r>
              <a:rPr sz="2300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0000"/>
                </a:solidFill>
                <a:latin typeface="Times New Roman"/>
                <a:cs typeface="Times New Roman"/>
              </a:rPr>
              <a:t>are</a:t>
            </a:r>
            <a:r>
              <a:rPr sz="2300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300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0000"/>
                </a:solidFill>
                <a:latin typeface="Times New Roman"/>
                <a:cs typeface="Times New Roman"/>
              </a:rPr>
              <a:t>channels</a:t>
            </a:r>
            <a:r>
              <a:rPr sz="2300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FF0000"/>
                </a:solidFill>
                <a:latin typeface="Times New Roman"/>
                <a:cs typeface="Times New Roman"/>
              </a:rPr>
              <a:t>through</a:t>
            </a:r>
            <a:r>
              <a:rPr sz="2300" dirty="0">
                <a:solidFill>
                  <a:srgbClr val="FF0000"/>
                </a:solidFill>
                <a:latin typeface="Times New Roman"/>
                <a:cs typeface="Times New Roman"/>
              </a:rPr>
              <a:t> which</a:t>
            </a:r>
            <a:r>
              <a:rPr sz="2300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0000"/>
                </a:solidFill>
                <a:latin typeface="Times New Roman"/>
                <a:cs typeface="Times New Roman"/>
              </a:rPr>
              <a:t>the </a:t>
            </a:r>
            <a:r>
              <a:rPr sz="2300" spc="-5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0000"/>
                </a:solidFill>
                <a:latin typeface="Times New Roman"/>
                <a:cs typeface="Times New Roman"/>
              </a:rPr>
              <a:t>various signals </a:t>
            </a:r>
            <a:r>
              <a:rPr sz="2300" spc="-5" dirty="0">
                <a:solidFill>
                  <a:srgbClr val="FF0000"/>
                </a:solidFill>
                <a:latin typeface="Times New Roman"/>
                <a:cs typeface="Times New Roman"/>
              </a:rPr>
              <a:t>travel</a:t>
            </a:r>
            <a:r>
              <a:rPr sz="2300" spc="-5" dirty="0">
                <a:latin typeface="Times New Roman"/>
                <a:cs typeface="Times New Roman"/>
              </a:rPr>
              <a:t>. </a:t>
            </a:r>
            <a:r>
              <a:rPr sz="2300" dirty="0">
                <a:solidFill>
                  <a:srgbClr val="00B050"/>
                </a:solidFill>
                <a:latin typeface="Times New Roman"/>
                <a:cs typeface="Times New Roman"/>
              </a:rPr>
              <a:t>Channels can be separated by strips </a:t>
            </a:r>
            <a:r>
              <a:rPr sz="2300" spc="-10" dirty="0">
                <a:solidFill>
                  <a:srgbClr val="00B050"/>
                </a:solidFill>
                <a:latin typeface="Times New Roman"/>
                <a:cs typeface="Times New Roman"/>
              </a:rPr>
              <a:t>of </a:t>
            </a:r>
            <a:r>
              <a:rPr sz="2300" dirty="0">
                <a:solidFill>
                  <a:srgbClr val="00B050"/>
                </a:solidFill>
                <a:latin typeface="Times New Roman"/>
                <a:cs typeface="Times New Roman"/>
              </a:rPr>
              <a:t>unused </a:t>
            </a:r>
            <a:r>
              <a:rPr sz="2300" spc="5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B050"/>
                </a:solidFill>
                <a:latin typeface="Times New Roman"/>
                <a:cs typeface="Times New Roman"/>
              </a:rPr>
              <a:t>bandwidth</a:t>
            </a:r>
            <a:r>
              <a:rPr sz="2300" dirty="0">
                <a:latin typeface="Times New Roman"/>
                <a:cs typeface="Times New Roman"/>
              </a:rPr>
              <a:t>—</a:t>
            </a:r>
            <a:r>
              <a:rPr sz="2300" dirty="0">
                <a:solidFill>
                  <a:srgbClr val="FFFF00"/>
                </a:solidFill>
                <a:latin typeface="Times New Roman"/>
                <a:cs typeface="Times New Roman"/>
              </a:rPr>
              <a:t>guard</a:t>
            </a:r>
            <a:r>
              <a:rPr sz="2300" spc="-40" dirty="0"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FF00"/>
                </a:solidFill>
                <a:latin typeface="Times New Roman"/>
                <a:cs typeface="Times New Roman"/>
              </a:rPr>
              <a:t>bands</a:t>
            </a:r>
            <a:r>
              <a:rPr sz="2300" dirty="0">
                <a:latin typeface="Times New Roman"/>
                <a:cs typeface="Times New Roman"/>
              </a:rPr>
              <a:t>—to prevent</a:t>
            </a:r>
            <a:r>
              <a:rPr sz="2300" spc="-1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signals from</a:t>
            </a:r>
            <a:r>
              <a:rPr sz="2300" spc="-2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overlapping.</a:t>
            </a:r>
          </a:p>
        </p:txBody>
      </p:sp>
      <p:sp>
        <p:nvSpPr>
          <p:cNvPr id="119" name="object 119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0" name="object 120"/>
          <p:cNvGrpSpPr/>
          <p:nvPr/>
        </p:nvGrpSpPr>
        <p:grpSpPr>
          <a:xfrm>
            <a:off x="153162" y="981836"/>
            <a:ext cx="8763000" cy="4943475"/>
            <a:chOff x="153162" y="981836"/>
            <a:chExt cx="8763000" cy="4943475"/>
          </a:xfrm>
        </p:grpSpPr>
        <p:sp>
          <p:nvSpPr>
            <p:cNvPr id="121" name="object 121"/>
            <p:cNvSpPr/>
            <p:nvPr/>
          </p:nvSpPr>
          <p:spPr>
            <a:xfrm>
              <a:off x="153162" y="991361"/>
              <a:ext cx="8763000" cy="0"/>
            </a:xfrm>
            <a:custGeom>
              <a:avLst/>
              <a:gdLst/>
              <a:ahLst/>
              <a:cxnLst/>
              <a:rect l="l" t="t" r="r" b="b"/>
              <a:pathLst>
                <a:path w="8763000">
                  <a:moveTo>
                    <a:pt x="0" y="0"/>
                  </a:moveTo>
                  <a:lnTo>
                    <a:pt x="8763000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object 122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447800" y="4334255"/>
              <a:ext cx="6248400" cy="1591056"/>
            </a:xfrm>
            <a:prstGeom prst="rect">
              <a:avLst/>
            </a:prstGeom>
          </p:spPr>
        </p:pic>
      </p:grpSp>
      <p:sp>
        <p:nvSpPr>
          <p:cNvPr id="123" name="object 123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 txBox="1"/>
          <p:nvPr/>
        </p:nvSpPr>
        <p:spPr>
          <a:xfrm>
            <a:off x="1885187" y="6454352"/>
            <a:ext cx="5335525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lang="en-GB" sz="1200" b="1" spc="-5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GB" sz="1200" b="1" spc="-20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200" b="1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</a:t>
            </a:r>
            <a:r>
              <a:rPr lang="en-GB" sz="1200" b="1" spc="-10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200" b="1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</a:t>
            </a:r>
            <a:r>
              <a:rPr lang="en-GB" sz="1200" b="1" spc="-15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200" b="1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Series, Prof </a:t>
            </a:r>
            <a:r>
              <a:rPr lang="en-GB" sz="1200" b="1" dirty="0" err="1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GB" sz="1200" b="1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Md. </a:t>
            </a:r>
            <a:r>
              <a:rPr lang="en-GB" sz="1200" b="1" dirty="0" err="1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Fokhray</a:t>
            </a:r>
            <a:r>
              <a:rPr lang="en-GB" sz="1200" b="1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Hossain, May 2021</a:t>
            </a:r>
            <a:endParaRPr lang="en-GB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339" y="1234941"/>
            <a:ext cx="8582660" cy="2470785"/>
            <a:chOff x="53339" y="1234941"/>
            <a:chExt cx="8582660" cy="24707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9665" y="1234941"/>
              <a:ext cx="1269265" cy="30461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7914" y="1234941"/>
              <a:ext cx="734607" cy="30461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339" y="1382268"/>
              <a:ext cx="1957577" cy="67741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22044" y="1234941"/>
              <a:ext cx="757463" cy="2409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7547" y="1382268"/>
              <a:ext cx="1319022" cy="67741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33472" y="1382268"/>
              <a:ext cx="479285" cy="67741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69147" y="1303137"/>
              <a:ext cx="150659" cy="17276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19400" y="1382268"/>
              <a:ext cx="1009650" cy="67741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96067" y="1234941"/>
              <a:ext cx="1325293" cy="30006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35680" y="1382268"/>
              <a:ext cx="1198626" cy="67741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05411" y="1234941"/>
              <a:ext cx="1329863" cy="2409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40936" y="1382268"/>
              <a:ext cx="1552193" cy="67741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99760" y="1382268"/>
              <a:ext cx="537210" cy="67741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43599" y="1382268"/>
              <a:ext cx="1131570" cy="67741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81799" y="1382268"/>
              <a:ext cx="656081" cy="67741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15203" y="1234941"/>
              <a:ext cx="300005" cy="24096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144511" y="1382268"/>
              <a:ext cx="538721" cy="67741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048832" y="1234941"/>
              <a:ext cx="386726" cy="24096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389875" y="1382268"/>
              <a:ext cx="1245870" cy="67741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3339" y="1711452"/>
              <a:ext cx="1622298" cy="67741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58467" y="1711452"/>
              <a:ext cx="1079754" cy="67741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35123" y="1711452"/>
              <a:ext cx="479285" cy="67741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398775" y="1711452"/>
              <a:ext cx="1146810" cy="67741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329939" y="1711452"/>
              <a:ext cx="774953" cy="67741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889248" y="1711452"/>
              <a:ext cx="1869186" cy="67741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541263" y="1711452"/>
              <a:ext cx="1029462" cy="67741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355080" y="1711452"/>
              <a:ext cx="1247394" cy="67741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386828" y="1711452"/>
              <a:ext cx="1248918" cy="67741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3339" y="2040636"/>
              <a:ext cx="1536954" cy="67741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82267" y="2040636"/>
              <a:ext cx="1445514" cy="67741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18232" y="2040636"/>
              <a:ext cx="1197102" cy="67741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607307" y="2040636"/>
              <a:ext cx="1806702" cy="67741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205984" y="2040636"/>
              <a:ext cx="505206" cy="67741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501639" y="2040636"/>
              <a:ext cx="488429" cy="67741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586984" y="2040636"/>
              <a:ext cx="555498" cy="67741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739384" y="2040636"/>
              <a:ext cx="479285" cy="67741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009131" y="2040636"/>
              <a:ext cx="486917" cy="67741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092951" y="2040636"/>
              <a:ext cx="555498" cy="67741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245351" y="2040636"/>
              <a:ext cx="479285" cy="67741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516624" y="2040636"/>
              <a:ext cx="843533" cy="67741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150608" y="2040636"/>
              <a:ext cx="488429" cy="67741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235951" y="2040636"/>
              <a:ext cx="555498" cy="67741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388351" y="2040636"/>
              <a:ext cx="505205" cy="67741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490459" y="2040636"/>
              <a:ext cx="477774" cy="67741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760208" y="2040636"/>
              <a:ext cx="875538" cy="67741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3339" y="2369819"/>
              <a:ext cx="1469898" cy="67741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313687" y="2369819"/>
              <a:ext cx="1687830" cy="67741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791967" y="2369819"/>
              <a:ext cx="1250442" cy="677417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832860" y="2369819"/>
              <a:ext cx="774953" cy="677417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396739" y="2369819"/>
              <a:ext cx="927353" cy="677417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114543" y="2369819"/>
              <a:ext cx="1604009" cy="677417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509004" y="2369819"/>
              <a:ext cx="877061" cy="677417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176516" y="2369819"/>
              <a:ext cx="538721" cy="677417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504175" y="2369819"/>
              <a:ext cx="1131570" cy="677417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53339" y="2699004"/>
              <a:ext cx="1655826" cy="67741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389887" y="2699004"/>
              <a:ext cx="1130046" cy="677418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199132" y="2699004"/>
              <a:ext cx="860297" cy="67741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738628" y="2699004"/>
              <a:ext cx="607313" cy="67741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026663" y="2699004"/>
              <a:ext cx="895350" cy="677418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602736" y="2699004"/>
              <a:ext cx="791717" cy="677418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075175" y="2699004"/>
              <a:ext cx="945641" cy="67741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00016" y="2699004"/>
              <a:ext cx="538721" cy="677418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919472" y="2699004"/>
              <a:ext cx="1146810" cy="677418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5747004" y="2699004"/>
              <a:ext cx="875538" cy="677418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303263" y="2699004"/>
              <a:ext cx="860297" cy="677418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844283" y="2699004"/>
              <a:ext cx="810005" cy="677418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7335011" y="2699004"/>
              <a:ext cx="1300733" cy="677418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3339" y="3028187"/>
              <a:ext cx="1690877" cy="677418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415795" y="3028187"/>
              <a:ext cx="640841" cy="677418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728216" y="3028187"/>
              <a:ext cx="2093213" cy="677418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493007" y="3028187"/>
              <a:ext cx="573786" cy="677418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63695" y="3028187"/>
              <a:ext cx="479285" cy="677418"/>
            </a:xfrm>
            <a:prstGeom prst="rect">
              <a:avLst/>
            </a:prstGeom>
          </p:spPr>
        </p:pic>
      </p:grpSp>
      <p:sp>
        <p:nvSpPr>
          <p:cNvPr id="75" name="object 75"/>
          <p:cNvSpPr txBox="1"/>
          <p:nvPr/>
        </p:nvSpPr>
        <p:spPr>
          <a:xfrm>
            <a:off x="231140" y="1129029"/>
            <a:ext cx="8208009" cy="236728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385"/>
              </a:spcBef>
            </a:pPr>
            <a:r>
              <a:rPr sz="2400" spc="-5" dirty="0">
                <a:latin typeface="Times New Roman"/>
                <a:cs typeface="Times New Roman"/>
              </a:rPr>
              <a:t>Following</a:t>
            </a:r>
            <a:r>
              <a:rPr sz="2400" dirty="0">
                <a:latin typeface="Times New Roman"/>
                <a:cs typeface="Times New Roman"/>
              </a:rPr>
              <a:t> figure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shows</a:t>
            </a:r>
            <a:r>
              <a:rPr sz="2400" dirty="0">
                <a:latin typeface="Times New Roman"/>
                <a:cs typeface="Times New Roman"/>
              </a:rPr>
              <a:t> a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conceptual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illustration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multiplexing </a:t>
            </a:r>
            <a:r>
              <a:rPr sz="2400" dirty="0">
                <a:latin typeface="Times New Roman"/>
                <a:cs typeface="Times New Roman"/>
              </a:rPr>
              <a:t>process. </a:t>
            </a:r>
            <a:r>
              <a:rPr sz="2400" spc="-10" dirty="0">
                <a:latin typeface="Times New Roman"/>
                <a:cs typeface="Times New Roman"/>
              </a:rPr>
              <a:t>Each </a:t>
            </a:r>
            <a:r>
              <a:rPr sz="2400" spc="-5" dirty="0">
                <a:latin typeface="Times New Roman"/>
                <a:cs typeface="Times New Roman"/>
              </a:rPr>
              <a:t>source generates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signal of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similar </a:t>
            </a:r>
            <a:r>
              <a:rPr sz="2400" dirty="0">
                <a:latin typeface="Times New Roman"/>
                <a:cs typeface="Times New Roman"/>
              </a:rPr>
              <a:t> frequency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range.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Inside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multiplexer,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these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similar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signals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modulate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different</a:t>
            </a:r>
            <a:r>
              <a:rPr sz="2400" spc="-5" dirty="0">
                <a:latin typeface="Times New Roman"/>
                <a:cs typeface="Times New Roman"/>
              </a:rPr>
              <a:t> carrier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frequencies</a:t>
            </a:r>
            <a:r>
              <a:rPr sz="2400" dirty="0">
                <a:latin typeface="Times New Roman"/>
                <a:cs typeface="Times New Roman"/>
              </a:rPr>
              <a:t> (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dirty="0">
                <a:latin typeface="Times New Roman"/>
                <a:cs typeface="Times New Roman"/>
              </a:rPr>
              <a:t>1,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latin typeface="Times New Roman"/>
                <a:cs typeface="Times New Roman"/>
              </a:rPr>
              <a:t>f</a:t>
            </a:r>
            <a:r>
              <a:rPr sz="2400" spc="-5" dirty="0">
                <a:latin typeface="Times New Roman"/>
                <a:cs typeface="Times New Roman"/>
              </a:rPr>
              <a:t>2,</a:t>
            </a:r>
            <a:r>
              <a:rPr sz="2400" dirty="0">
                <a:latin typeface="Times New Roman"/>
                <a:cs typeface="Times New Roman"/>
              </a:rPr>
              <a:t> and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dirty="0">
                <a:latin typeface="Times New Roman"/>
                <a:cs typeface="Times New Roman"/>
              </a:rPr>
              <a:t>3).</a:t>
            </a:r>
            <a:r>
              <a:rPr sz="2400" spc="6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B050"/>
                </a:solidFill>
                <a:latin typeface="Times New Roman"/>
                <a:cs typeface="Times New Roman"/>
              </a:rPr>
              <a:t>resulting</a:t>
            </a:r>
            <a:r>
              <a:rPr sz="240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B050"/>
                </a:solidFill>
                <a:latin typeface="Times New Roman"/>
                <a:cs typeface="Times New Roman"/>
              </a:rPr>
              <a:t>modulated</a:t>
            </a:r>
            <a:r>
              <a:rPr sz="240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B050"/>
                </a:solidFill>
                <a:latin typeface="Times New Roman"/>
                <a:cs typeface="Times New Roman"/>
              </a:rPr>
              <a:t>signals</a:t>
            </a:r>
            <a:r>
              <a:rPr sz="240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are</a:t>
            </a:r>
            <a:r>
              <a:rPr sz="240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then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combined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 into</a:t>
            </a:r>
            <a:r>
              <a:rPr sz="2400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single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composite signal </a:t>
            </a:r>
            <a:r>
              <a:rPr sz="2400" dirty="0">
                <a:latin typeface="Times New Roman"/>
                <a:cs typeface="Times New Roman"/>
              </a:rPr>
              <a:t>that is </a:t>
            </a:r>
            <a:r>
              <a:rPr sz="2400" spc="-5" dirty="0">
                <a:solidFill>
                  <a:srgbClr val="00B050"/>
                </a:solidFill>
                <a:latin typeface="Times New Roman"/>
                <a:cs typeface="Times New Roman"/>
              </a:rPr>
              <a:t>sent out </a:t>
            </a:r>
            <a:r>
              <a:rPr sz="2400" dirty="0">
                <a:solidFill>
                  <a:srgbClr val="00B050"/>
                </a:solidFill>
                <a:latin typeface="Times New Roman"/>
                <a:cs typeface="Times New Roman"/>
              </a:rPr>
              <a:t>over a </a:t>
            </a:r>
            <a:r>
              <a:rPr sz="2400" spc="-5" dirty="0">
                <a:solidFill>
                  <a:srgbClr val="00B050"/>
                </a:solidFill>
                <a:latin typeface="Times New Roman"/>
                <a:cs typeface="Times New Roman"/>
              </a:rPr>
              <a:t>media </a:t>
            </a:r>
            <a:r>
              <a:rPr sz="2400" dirty="0">
                <a:solidFill>
                  <a:srgbClr val="00B050"/>
                </a:solidFill>
                <a:latin typeface="Times New Roman"/>
                <a:cs typeface="Times New Roman"/>
              </a:rPr>
              <a:t>link </a:t>
            </a:r>
            <a:r>
              <a:rPr sz="2400" dirty="0">
                <a:latin typeface="Times New Roman"/>
                <a:cs typeface="Times New Roman"/>
              </a:rPr>
              <a:t>that has 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enough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 bandwidth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accommodate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 it</a:t>
            </a:r>
            <a:r>
              <a:rPr sz="2400" dirty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76" name="object 76"/>
          <p:cNvSpPr/>
          <p:nvPr/>
        </p:nvSpPr>
        <p:spPr>
          <a:xfrm>
            <a:off x="152400" y="228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53162" y="1067561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5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8" name="object 78"/>
          <p:cNvGrpSpPr/>
          <p:nvPr/>
        </p:nvGrpSpPr>
        <p:grpSpPr>
          <a:xfrm>
            <a:off x="152400" y="3570732"/>
            <a:ext cx="8763000" cy="2715895"/>
            <a:chOff x="152400" y="3570732"/>
            <a:chExt cx="8763000" cy="2715895"/>
          </a:xfrm>
        </p:grpSpPr>
        <p:sp>
          <p:nvSpPr>
            <p:cNvPr id="79" name="object 79"/>
            <p:cNvSpPr/>
            <p:nvPr/>
          </p:nvSpPr>
          <p:spPr>
            <a:xfrm>
              <a:off x="152400" y="6248400"/>
              <a:ext cx="8763000" cy="0"/>
            </a:xfrm>
            <a:custGeom>
              <a:avLst/>
              <a:gdLst/>
              <a:ahLst/>
              <a:cxnLst/>
              <a:rect l="l" t="t" r="r" b="b"/>
              <a:pathLst>
                <a:path w="8763000">
                  <a:moveTo>
                    <a:pt x="0" y="0"/>
                  </a:moveTo>
                  <a:lnTo>
                    <a:pt x="8763000" y="0"/>
                  </a:lnTo>
                </a:path>
              </a:pathLst>
            </a:custGeom>
            <a:ln w="76200">
              <a:solidFill>
                <a:srgbClr val="0462C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828800" y="3570732"/>
              <a:ext cx="5788152" cy="2624328"/>
            </a:xfrm>
            <a:prstGeom prst="rect">
              <a:avLst/>
            </a:prstGeom>
          </p:spPr>
        </p:pic>
      </p:grpSp>
      <p:sp>
        <p:nvSpPr>
          <p:cNvPr id="81" name="object 81"/>
          <p:cNvSpPr txBox="1">
            <a:spLocks noGrp="1"/>
          </p:cNvSpPr>
          <p:nvPr>
            <p:ph type="title"/>
          </p:nvPr>
        </p:nvSpPr>
        <p:spPr>
          <a:xfrm>
            <a:off x="231140" y="287527"/>
            <a:ext cx="61302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FDM</a:t>
            </a:r>
            <a:r>
              <a:rPr spc="-120" dirty="0"/>
              <a:t> </a:t>
            </a:r>
            <a:r>
              <a:rPr spc="-40" dirty="0">
                <a:solidFill>
                  <a:srgbClr val="FF0000"/>
                </a:solidFill>
              </a:rPr>
              <a:t>Multiplexing</a:t>
            </a:r>
            <a:r>
              <a:rPr spc="-95" dirty="0">
                <a:solidFill>
                  <a:srgbClr val="FF0000"/>
                </a:solidFill>
              </a:rPr>
              <a:t> </a:t>
            </a:r>
            <a:r>
              <a:rPr spc="-45" dirty="0">
                <a:solidFill>
                  <a:srgbClr val="FF0000"/>
                </a:solidFill>
              </a:rPr>
              <a:t>Process</a:t>
            </a:r>
          </a:p>
        </p:txBody>
      </p:sp>
      <p:sp>
        <p:nvSpPr>
          <p:cNvPr id="82" name="object 82"/>
          <p:cNvSpPr txBox="1">
            <a:spLocks noGrp="1"/>
          </p:cNvSpPr>
          <p:nvPr>
            <p:ph type="ftr" sz="quarter" idx="5"/>
          </p:nvPr>
        </p:nvSpPr>
        <p:spPr>
          <a:xfrm>
            <a:off x="2135123" y="6495160"/>
            <a:ext cx="5199887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lang="en-GB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GB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</a:t>
            </a:r>
            <a:r>
              <a:rPr lang="en-GB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Lecture</a:t>
            </a:r>
            <a:r>
              <a:rPr lang="en-GB" b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Series, Prof 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Md. 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Fokhray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Hossain, May 2021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100" y="1077467"/>
            <a:ext cx="9015730" cy="2517140"/>
            <a:chOff x="38100" y="1077467"/>
            <a:chExt cx="9015730" cy="25171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2811" y="1268895"/>
              <a:ext cx="520790" cy="26435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6948" y="1077467"/>
              <a:ext cx="2269998" cy="73380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35579" y="1077467"/>
              <a:ext cx="1003554" cy="73380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77767" y="1077467"/>
              <a:ext cx="582929" cy="73380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99332" y="1077467"/>
              <a:ext cx="1187958" cy="73380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25923" y="1077467"/>
              <a:ext cx="712470" cy="73380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77028" y="1077467"/>
              <a:ext cx="1204722" cy="73380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20384" y="1077467"/>
              <a:ext cx="694182" cy="73380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53200" y="1077467"/>
              <a:ext cx="1922526" cy="73380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14359" y="1077467"/>
              <a:ext cx="838961" cy="73380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100" y="1434083"/>
              <a:ext cx="2015489" cy="73380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52600" y="1434083"/>
              <a:ext cx="1226058" cy="73380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77667" y="1434083"/>
              <a:ext cx="951737" cy="73380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28415" y="1434083"/>
              <a:ext cx="749046" cy="73380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76471" y="1434083"/>
              <a:ext cx="1887474" cy="73380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362955" y="1434083"/>
              <a:ext cx="1904238" cy="73380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966204" y="1434083"/>
              <a:ext cx="1354074" cy="73380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883652" y="1434083"/>
              <a:ext cx="518922" cy="73380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01583" y="1434083"/>
              <a:ext cx="951737" cy="73380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8100" y="1790699"/>
              <a:ext cx="1776222" cy="73380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15439" y="1790699"/>
              <a:ext cx="1354073" cy="73380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770632" y="1790699"/>
              <a:ext cx="838962" cy="73380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410711" y="1790699"/>
              <a:ext cx="1006601" cy="73380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216908" y="1790699"/>
              <a:ext cx="1315974" cy="73380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34000" y="1790699"/>
              <a:ext cx="694181" cy="73380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29300" y="1790699"/>
              <a:ext cx="582929" cy="73380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213347" y="1790699"/>
              <a:ext cx="2105405" cy="73380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119871" y="1790699"/>
              <a:ext cx="933450" cy="73380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8100" y="2147315"/>
              <a:ext cx="1645158" cy="73380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45691" y="2147315"/>
              <a:ext cx="1096518" cy="73380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104644" y="2147315"/>
              <a:ext cx="1078230" cy="73380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845307" y="2147315"/>
              <a:ext cx="1041654" cy="73380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549396" y="2147315"/>
              <a:ext cx="1422653" cy="73380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634484" y="2147315"/>
              <a:ext cx="915162" cy="73380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210555" y="2147315"/>
              <a:ext cx="1279398" cy="73380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152388" y="2147315"/>
              <a:ext cx="1096517" cy="73380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11340" y="2147315"/>
              <a:ext cx="694181" cy="73380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267956" y="2147315"/>
              <a:ext cx="842009" cy="73380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772400" y="2147315"/>
              <a:ext cx="1280922" cy="73380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8100" y="2503931"/>
              <a:ext cx="1059942" cy="73380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61416" y="2503931"/>
              <a:ext cx="518922" cy="73380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75360" y="2503931"/>
              <a:ext cx="1796033" cy="73380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566416" y="2503931"/>
              <a:ext cx="1224533" cy="73380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585971" y="2503931"/>
              <a:ext cx="1259586" cy="73380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40579" y="2503931"/>
              <a:ext cx="582929" cy="73380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018532" y="2503931"/>
              <a:ext cx="1864614" cy="73380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678168" y="2503931"/>
              <a:ext cx="1869185" cy="73380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40852" y="2503931"/>
              <a:ext cx="712470" cy="73380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8100" y="2860547"/>
              <a:ext cx="2439162" cy="73380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121407" y="2860547"/>
              <a:ext cx="1427225" cy="73380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112007" y="2860547"/>
              <a:ext cx="518921" cy="733805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231140" y="1159509"/>
            <a:ext cx="8606790" cy="220599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415"/>
              </a:spcBef>
            </a:pPr>
            <a:r>
              <a:rPr sz="2600" dirty="0">
                <a:latin typeface="Times New Roman"/>
                <a:cs typeface="Times New Roman"/>
              </a:rPr>
              <a:t>The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demultiplexer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uses</a:t>
            </a:r>
            <a:r>
              <a:rPr sz="2600" dirty="0">
                <a:latin typeface="Times New Roman"/>
                <a:cs typeface="Times New Roman"/>
              </a:rPr>
              <a:t> a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series</a:t>
            </a:r>
            <a:r>
              <a:rPr sz="2600" dirty="0">
                <a:latin typeface="Times New Roman"/>
                <a:cs typeface="Times New Roman"/>
              </a:rPr>
              <a:t> of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00B050"/>
                </a:solidFill>
                <a:latin typeface="Times New Roman"/>
                <a:cs typeface="Times New Roman"/>
              </a:rPr>
              <a:t>filters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 decompose</a:t>
            </a:r>
            <a:r>
              <a:rPr sz="2600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the 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0070C0"/>
                </a:solidFill>
                <a:latin typeface="Times New Roman"/>
                <a:cs typeface="Times New Roman"/>
              </a:rPr>
              <a:t>multiplexed </a:t>
            </a:r>
            <a:r>
              <a:rPr sz="2600" dirty="0">
                <a:solidFill>
                  <a:srgbClr val="0070C0"/>
                </a:solidFill>
                <a:latin typeface="Times New Roman"/>
                <a:cs typeface="Times New Roman"/>
              </a:rPr>
              <a:t>signal </a:t>
            </a:r>
            <a:r>
              <a:rPr sz="2600" dirty="0">
                <a:latin typeface="Times New Roman"/>
                <a:cs typeface="Times New Roman"/>
              </a:rPr>
              <a:t>into </a:t>
            </a:r>
            <a:r>
              <a:rPr sz="2600" dirty="0">
                <a:solidFill>
                  <a:srgbClr val="00B050"/>
                </a:solidFill>
                <a:latin typeface="Times New Roman"/>
                <a:cs typeface="Times New Roman"/>
              </a:rPr>
              <a:t>its constituent </a:t>
            </a:r>
            <a:r>
              <a:rPr sz="2600" spc="-5" dirty="0">
                <a:solidFill>
                  <a:srgbClr val="00B050"/>
                </a:solidFill>
                <a:latin typeface="Times New Roman"/>
                <a:cs typeface="Times New Roman"/>
              </a:rPr>
              <a:t>component signals</a:t>
            </a:r>
            <a:r>
              <a:rPr sz="2600" spc="-5" dirty="0">
                <a:latin typeface="Times New Roman"/>
                <a:cs typeface="Times New Roman"/>
              </a:rPr>
              <a:t>. </a:t>
            </a:r>
            <a:r>
              <a:rPr sz="2600" dirty="0">
                <a:latin typeface="Times New Roman"/>
                <a:cs typeface="Times New Roman"/>
              </a:rPr>
              <a:t>The 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individual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signals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are</a:t>
            </a:r>
            <a:r>
              <a:rPr sz="2600" dirty="0">
                <a:latin typeface="Times New Roman"/>
                <a:cs typeface="Times New Roman"/>
              </a:rPr>
              <a:t> then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passed</a:t>
            </a:r>
            <a:r>
              <a:rPr sz="2600" dirty="0">
                <a:latin typeface="Times New Roman"/>
                <a:cs typeface="Times New Roman"/>
              </a:rPr>
              <a:t> to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demodulator</a:t>
            </a:r>
            <a:r>
              <a:rPr sz="2600" spc="6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that 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00B050"/>
                </a:solidFill>
                <a:latin typeface="Times New Roman"/>
                <a:cs typeface="Times New Roman"/>
              </a:rPr>
              <a:t>separates </a:t>
            </a:r>
            <a:r>
              <a:rPr sz="2600" dirty="0">
                <a:solidFill>
                  <a:srgbClr val="00B050"/>
                </a:solidFill>
                <a:latin typeface="Times New Roman"/>
                <a:cs typeface="Times New Roman"/>
              </a:rPr>
              <a:t>them from their </a:t>
            </a:r>
            <a:r>
              <a:rPr sz="2600" spc="-5" dirty="0">
                <a:solidFill>
                  <a:srgbClr val="00B050"/>
                </a:solidFill>
                <a:latin typeface="Times New Roman"/>
                <a:cs typeface="Times New Roman"/>
              </a:rPr>
              <a:t>carriers </a:t>
            </a:r>
            <a:r>
              <a:rPr sz="2600" dirty="0">
                <a:latin typeface="Times New Roman"/>
                <a:cs typeface="Times New Roman"/>
              </a:rPr>
              <a:t>and 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passes them 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to 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the 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output 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lines</a:t>
            </a:r>
            <a:r>
              <a:rPr sz="2600" spc="-5" dirty="0">
                <a:latin typeface="Times New Roman"/>
                <a:cs typeface="Times New Roman"/>
              </a:rPr>
              <a:t>.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Following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FF00"/>
                </a:solidFill>
                <a:latin typeface="Times New Roman"/>
                <a:cs typeface="Times New Roman"/>
              </a:rPr>
              <a:t>figure</a:t>
            </a:r>
            <a:r>
              <a:rPr sz="260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FF00"/>
                </a:solidFill>
                <a:latin typeface="Times New Roman"/>
                <a:cs typeface="Times New Roman"/>
              </a:rPr>
              <a:t>shows</a:t>
            </a:r>
            <a:r>
              <a:rPr sz="260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0070C0"/>
                </a:solidFill>
                <a:latin typeface="Times New Roman"/>
                <a:cs typeface="Times New Roman"/>
              </a:rPr>
              <a:t>conceptual</a:t>
            </a:r>
            <a:r>
              <a:rPr sz="2600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0070C0"/>
                </a:solidFill>
                <a:latin typeface="Times New Roman"/>
                <a:cs typeface="Times New Roman"/>
              </a:rPr>
              <a:t>illustration</a:t>
            </a:r>
            <a:r>
              <a:rPr sz="2600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0070C0"/>
                </a:solidFill>
                <a:latin typeface="Times New Roman"/>
                <a:cs typeface="Times New Roman"/>
              </a:rPr>
              <a:t>of </a:t>
            </a:r>
            <a:r>
              <a:rPr sz="2600" spc="10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70C0"/>
                </a:solidFill>
                <a:latin typeface="Times New Roman"/>
                <a:cs typeface="Times New Roman"/>
              </a:rPr>
              <a:t>demultiplexing</a:t>
            </a:r>
            <a:r>
              <a:rPr sz="2600" spc="-10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70C0"/>
                </a:solidFill>
                <a:latin typeface="Times New Roman"/>
                <a:cs typeface="Times New Roman"/>
              </a:rPr>
              <a:t>process.</a:t>
            </a:r>
          </a:p>
        </p:txBody>
      </p:sp>
      <p:sp>
        <p:nvSpPr>
          <p:cNvPr id="55" name="object 55"/>
          <p:cNvSpPr/>
          <p:nvPr/>
        </p:nvSpPr>
        <p:spPr>
          <a:xfrm>
            <a:off x="152400" y="228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6" name="object 56"/>
          <p:cNvGrpSpPr/>
          <p:nvPr/>
        </p:nvGrpSpPr>
        <p:grpSpPr>
          <a:xfrm>
            <a:off x="153162" y="1134236"/>
            <a:ext cx="8763000" cy="4870450"/>
            <a:chOff x="153162" y="1134236"/>
            <a:chExt cx="8763000" cy="4870450"/>
          </a:xfrm>
        </p:grpSpPr>
        <p:sp>
          <p:nvSpPr>
            <p:cNvPr id="57" name="object 57"/>
            <p:cNvSpPr/>
            <p:nvPr/>
          </p:nvSpPr>
          <p:spPr>
            <a:xfrm>
              <a:off x="153162" y="1143761"/>
              <a:ext cx="8763000" cy="0"/>
            </a:xfrm>
            <a:custGeom>
              <a:avLst/>
              <a:gdLst/>
              <a:ahLst/>
              <a:cxnLst/>
              <a:rect l="l" t="t" r="r" b="b"/>
              <a:pathLst>
                <a:path w="8763000">
                  <a:moveTo>
                    <a:pt x="0" y="0"/>
                  </a:moveTo>
                  <a:lnTo>
                    <a:pt x="8763000" y="0"/>
                  </a:lnTo>
                </a:path>
              </a:pathLst>
            </a:custGeom>
            <a:ln w="19050">
              <a:solidFill>
                <a:srgbClr val="0462C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200912" y="3505200"/>
              <a:ext cx="5791199" cy="2499360"/>
            </a:xfrm>
            <a:prstGeom prst="rect">
              <a:avLst/>
            </a:prstGeom>
          </p:spPr>
        </p:pic>
      </p:grpSp>
      <p:sp>
        <p:nvSpPr>
          <p:cNvPr id="59" name="object 59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>
            <a:spLocks noGrp="1"/>
          </p:cNvSpPr>
          <p:nvPr>
            <p:ph type="title"/>
          </p:nvPr>
        </p:nvSpPr>
        <p:spPr>
          <a:xfrm>
            <a:off x="231140" y="287527"/>
            <a:ext cx="69418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FDM</a:t>
            </a:r>
            <a:r>
              <a:rPr spc="-120" dirty="0"/>
              <a:t> </a:t>
            </a:r>
            <a:r>
              <a:rPr spc="-40" dirty="0">
                <a:solidFill>
                  <a:srgbClr val="FF0000"/>
                </a:solidFill>
              </a:rPr>
              <a:t>De-Multiplexing</a:t>
            </a:r>
            <a:r>
              <a:rPr spc="-105" dirty="0">
                <a:solidFill>
                  <a:srgbClr val="FF0000"/>
                </a:solidFill>
              </a:rPr>
              <a:t> </a:t>
            </a:r>
            <a:r>
              <a:rPr spc="-45" dirty="0">
                <a:solidFill>
                  <a:srgbClr val="FF0000"/>
                </a:solidFill>
              </a:rPr>
              <a:t>Process</a:t>
            </a:r>
          </a:p>
        </p:txBody>
      </p:sp>
      <p:sp>
        <p:nvSpPr>
          <p:cNvPr id="61" name="object 61"/>
          <p:cNvSpPr txBox="1">
            <a:spLocks noGrp="1"/>
          </p:cNvSpPr>
          <p:nvPr>
            <p:ph type="ftr" sz="quarter" idx="5"/>
          </p:nvPr>
        </p:nvSpPr>
        <p:spPr>
          <a:xfrm>
            <a:off x="2001451" y="6495160"/>
            <a:ext cx="5336287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lang="en-GB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GB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</a:t>
            </a:r>
            <a:r>
              <a:rPr lang="en-GB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Lecture</a:t>
            </a:r>
            <a:r>
              <a:rPr lang="en-GB" b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Series, Prof 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Md. 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Fokhray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Hossain, May 2021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100" y="1037844"/>
            <a:ext cx="9015730" cy="2002155"/>
            <a:chOff x="38100" y="1037844"/>
            <a:chExt cx="9015730" cy="20021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318" y="1238387"/>
              <a:ext cx="1080819" cy="2552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7196" y="1037844"/>
              <a:ext cx="930402" cy="73380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6316" y="1037844"/>
              <a:ext cx="582930" cy="73380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97964" y="1037844"/>
              <a:ext cx="1152906" cy="73380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99588" y="1037844"/>
              <a:ext cx="1460753" cy="73380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09059" y="1037844"/>
              <a:ext cx="1590293" cy="73380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8071" y="1037844"/>
              <a:ext cx="582929" cy="73380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79720" y="1037844"/>
              <a:ext cx="1831085" cy="73380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58000" y="1037844"/>
              <a:ext cx="712470" cy="73380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17664" y="1037844"/>
              <a:ext cx="602729" cy="73380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67600" y="1037844"/>
              <a:ext cx="986790" cy="73380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17764" y="1037844"/>
              <a:ext cx="518922" cy="73380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83880" y="1037844"/>
              <a:ext cx="869442" cy="73380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100" y="1354836"/>
              <a:ext cx="1059942" cy="73380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3252" y="1354836"/>
              <a:ext cx="694182" cy="73380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42644" y="1354836"/>
              <a:ext cx="1575054" cy="73380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692907" y="1354836"/>
              <a:ext cx="1094994" cy="73380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63111" y="1354836"/>
              <a:ext cx="1152906" cy="73380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89703" y="1354836"/>
              <a:ext cx="1590294" cy="73380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55208" y="1354836"/>
              <a:ext cx="953262" cy="73380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83680" y="1354836"/>
              <a:ext cx="582929" cy="73380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941819" y="1354836"/>
              <a:ext cx="951737" cy="73380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668768" y="1354836"/>
              <a:ext cx="1024890" cy="73380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468868" y="1354836"/>
              <a:ext cx="584441" cy="73380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100" y="1671827"/>
              <a:ext cx="1831086" cy="73380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93164" y="1671827"/>
              <a:ext cx="712469" cy="73380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228088" y="1671827"/>
              <a:ext cx="767334" cy="73380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17876" y="1671827"/>
              <a:ext cx="1069086" cy="73380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710940" y="1671827"/>
              <a:ext cx="1076706" cy="73380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611623" y="1671827"/>
              <a:ext cx="767334" cy="73380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02935" y="1671827"/>
              <a:ext cx="694182" cy="73380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719571" y="1671827"/>
              <a:ext cx="767334" cy="73380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09359" y="1671827"/>
              <a:ext cx="986789" cy="73380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59523" y="1671827"/>
              <a:ext cx="518922" cy="73380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202423" y="1671827"/>
              <a:ext cx="1189481" cy="73380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215883" y="1671827"/>
              <a:ext cx="837437" cy="73380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8100" y="1988819"/>
              <a:ext cx="2298954" cy="73380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993392" y="1988819"/>
              <a:ext cx="1152906" cy="73380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804160" y="1988819"/>
              <a:ext cx="840486" cy="73380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302508" y="1988819"/>
              <a:ext cx="1753362" cy="73380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712208" y="1988819"/>
              <a:ext cx="1428750" cy="73380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04332" y="1988819"/>
              <a:ext cx="518922" cy="73380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879591" y="1988819"/>
              <a:ext cx="1500378" cy="73380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037831" y="1988819"/>
              <a:ext cx="1096518" cy="73380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792211" y="1988819"/>
              <a:ext cx="838961" cy="73380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287511" y="1988819"/>
              <a:ext cx="765809" cy="73380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8100" y="2305811"/>
              <a:ext cx="1191006" cy="73380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71727" y="2305811"/>
              <a:ext cx="1209294" cy="73380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44396" y="2305811"/>
              <a:ext cx="518921" cy="733806"/>
            </a:xfrm>
            <a:prstGeom prst="rect">
              <a:avLst/>
            </a:prstGeom>
          </p:spPr>
        </p:pic>
      </p:grpSp>
      <p:grpSp>
        <p:nvGrpSpPr>
          <p:cNvPr id="52" name="object 52"/>
          <p:cNvGrpSpPr/>
          <p:nvPr/>
        </p:nvGrpSpPr>
        <p:grpSpPr>
          <a:xfrm>
            <a:off x="38100" y="3637788"/>
            <a:ext cx="9015730" cy="2319020"/>
            <a:chOff x="38100" y="3637788"/>
            <a:chExt cx="9015730" cy="2319020"/>
          </a:xfrm>
        </p:grpSpPr>
        <p:pic>
          <p:nvPicPr>
            <p:cNvPr id="53" name="object 5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8100" y="3637788"/>
              <a:ext cx="867918" cy="73380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59891" y="3637788"/>
              <a:ext cx="1023365" cy="73380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437132" y="3637788"/>
              <a:ext cx="1884425" cy="73380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073907" y="3637788"/>
              <a:ext cx="1041654" cy="73380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7911" y="3637788"/>
              <a:ext cx="712470" cy="73380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334255" y="3637788"/>
              <a:ext cx="837438" cy="73380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925567" y="3637788"/>
              <a:ext cx="1096517" cy="73380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774435" y="3637788"/>
              <a:ext cx="1149858" cy="73380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678168" y="3637788"/>
              <a:ext cx="1588770" cy="73380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20811" y="3637788"/>
              <a:ext cx="694181" cy="73380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468868" y="3637788"/>
              <a:ext cx="584441" cy="73380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8100" y="3954780"/>
              <a:ext cx="1565910" cy="73380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280160" y="3954780"/>
              <a:ext cx="1914905" cy="73380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871216" y="3954780"/>
              <a:ext cx="710945" cy="73380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258311" y="3954780"/>
              <a:ext cx="1300734" cy="73380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235196" y="3954780"/>
              <a:ext cx="694181" cy="73380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605528" y="3954780"/>
              <a:ext cx="1300734" cy="73380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582411" y="3954780"/>
              <a:ext cx="602741" cy="73380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748528" y="3954780"/>
              <a:ext cx="517410" cy="73380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829300" y="3954780"/>
              <a:ext cx="602741" cy="73380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995415" y="3954780"/>
              <a:ext cx="517410" cy="73380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88964" y="3954780"/>
              <a:ext cx="869441" cy="73380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734556" y="3954780"/>
              <a:ext cx="877061" cy="73380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287768" y="3954780"/>
              <a:ext cx="840485" cy="73380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804404" y="3954780"/>
              <a:ext cx="768857" cy="73380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136635" y="3954780"/>
              <a:ext cx="546353" cy="73380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59140" y="3954780"/>
              <a:ext cx="694181" cy="73380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8100" y="4271772"/>
              <a:ext cx="768858" cy="73380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370331" y="4271772"/>
              <a:ext cx="544830" cy="73380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78536" y="4271772"/>
              <a:ext cx="986789" cy="73380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214627" y="4271772"/>
              <a:ext cx="1831086" cy="73380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2795016" y="4271772"/>
              <a:ext cx="820674" cy="73380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364991" y="4271772"/>
              <a:ext cx="840486" cy="73380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954779" y="4271772"/>
              <a:ext cx="968501" cy="733806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4672584" y="4271772"/>
              <a:ext cx="1546098" cy="73380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967984" y="4271772"/>
              <a:ext cx="840486" cy="733806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557771" y="4271772"/>
              <a:ext cx="768857" cy="733806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6890004" y="4271772"/>
              <a:ext cx="546353" cy="733806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7185659" y="4271772"/>
              <a:ext cx="692657" cy="733806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7627619" y="4271772"/>
              <a:ext cx="768857" cy="733806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7959852" y="4271772"/>
              <a:ext cx="544829" cy="733806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8068056" y="4271772"/>
              <a:ext cx="985266" cy="733806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100" y="4588763"/>
              <a:ext cx="1831086" cy="733806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633727" y="4588763"/>
              <a:ext cx="822198" cy="733806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2220467" y="4588763"/>
              <a:ext cx="838962" cy="733806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823972" y="4588763"/>
              <a:ext cx="1352550" cy="733806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941064" y="4588763"/>
              <a:ext cx="1543050" cy="733806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5248655" y="4588763"/>
              <a:ext cx="913638" cy="733806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925311" y="4588763"/>
              <a:ext cx="840486" cy="733806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6530340" y="4588763"/>
              <a:ext cx="767333" cy="733806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6861047" y="4588763"/>
              <a:ext cx="546353" cy="733806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7171943" y="4588763"/>
              <a:ext cx="692657" cy="733806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629143" y="4588763"/>
              <a:ext cx="767333" cy="733806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7959852" y="4588763"/>
              <a:ext cx="546353" cy="733806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8069580" y="4588763"/>
              <a:ext cx="983742" cy="733806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38100" y="4905755"/>
              <a:ext cx="1832610" cy="733806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519427" y="4905755"/>
              <a:ext cx="822197" cy="733806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991867" y="4905755"/>
              <a:ext cx="840486" cy="733806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2482595" y="4905755"/>
              <a:ext cx="1059942" cy="733806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3192779" y="4905755"/>
              <a:ext cx="913638" cy="733806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69791" y="4905755"/>
              <a:ext cx="518922" cy="733806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3838955" y="4905755"/>
              <a:ext cx="1114805" cy="733806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4604003" y="4905755"/>
              <a:ext cx="822198" cy="733806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5076444" y="4905755"/>
              <a:ext cx="1573529" cy="733806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6300215" y="4905755"/>
              <a:ext cx="1096517" cy="733806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046976" y="4905755"/>
              <a:ext cx="710946" cy="733806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7409688" y="4905755"/>
              <a:ext cx="1300733" cy="733806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8360664" y="4905755"/>
              <a:ext cx="692657" cy="733806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8100" y="5222748"/>
              <a:ext cx="840486" cy="733805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524255" y="5222748"/>
              <a:ext cx="1226058" cy="733805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394460" y="5222748"/>
              <a:ext cx="694181" cy="733805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734311" y="5222748"/>
              <a:ext cx="840486" cy="733805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2218944" y="5222748"/>
              <a:ext cx="1006602" cy="733805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2869692" y="5222748"/>
              <a:ext cx="1059942" cy="733805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93008" y="5222748"/>
              <a:ext cx="518922" cy="733805"/>
            </a:xfrm>
            <a:prstGeom prst="rect">
              <a:avLst/>
            </a:prstGeom>
          </p:spPr>
        </p:pic>
      </p:grpSp>
      <p:sp>
        <p:nvSpPr>
          <p:cNvPr id="128" name="object 128"/>
          <p:cNvSpPr txBox="1"/>
          <p:nvPr/>
        </p:nvSpPr>
        <p:spPr>
          <a:xfrm>
            <a:off x="231140" y="1119886"/>
            <a:ext cx="8608695" cy="4657814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 marR="5715" algn="just">
              <a:lnSpc>
                <a:spcPct val="80000"/>
              </a:lnSpc>
              <a:spcBef>
                <a:spcPts val="725"/>
              </a:spcBef>
            </a:pPr>
            <a:r>
              <a:rPr sz="2600" spc="-5" dirty="0">
                <a:latin typeface="Times New Roman"/>
                <a:cs typeface="Times New Roman"/>
              </a:rPr>
              <a:t>Assume that </a:t>
            </a:r>
            <a:r>
              <a:rPr sz="2600" dirty="0">
                <a:latin typeface="Times New Roman"/>
                <a:cs typeface="Times New Roman"/>
              </a:rPr>
              <a:t>a voice </a:t>
            </a:r>
            <a:r>
              <a:rPr sz="2600" spc="-5" dirty="0">
                <a:latin typeface="Times New Roman"/>
                <a:cs typeface="Times New Roman"/>
              </a:rPr>
              <a:t>channel occupies </a:t>
            </a:r>
            <a:r>
              <a:rPr sz="2600" dirty="0">
                <a:latin typeface="Times New Roman"/>
                <a:cs typeface="Times New Roman"/>
              </a:rPr>
              <a:t>a </a:t>
            </a:r>
            <a:r>
              <a:rPr sz="2600" spc="-5" dirty="0">
                <a:latin typeface="Times New Roman"/>
                <a:cs typeface="Times New Roman"/>
              </a:rPr>
              <a:t>bandwidth </a:t>
            </a:r>
            <a:r>
              <a:rPr sz="2600" dirty="0">
                <a:latin typeface="Times New Roman"/>
                <a:cs typeface="Times New Roman"/>
              </a:rPr>
              <a:t>of 4 </a:t>
            </a:r>
            <a:r>
              <a:rPr sz="2600" spc="-5" dirty="0">
                <a:latin typeface="Times New Roman"/>
                <a:cs typeface="Times New Roman"/>
              </a:rPr>
              <a:t>kHz. </a:t>
            </a:r>
            <a:r>
              <a:rPr sz="2600" spc="-204" dirty="0">
                <a:latin typeface="Times New Roman"/>
                <a:cs typeface="Times New Roman"/>
              </a:rPr>
              <a:t>We </a:t>
            </a:r>
            <a:r>
              <a:rPr sz="2600" spc="-2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need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to</a:t>
            </a:r>
            <a:r>
              <a:rPr sz="2600" dirty="0">
                <a:latin typeface="Times New Roman"/>
                <a:cs typeface="Times New Roman"/>
              </a:rPr>
              <a:t> combine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three</a:t>
            </a:r>
            <a:r>
              <a:rPr sz="2600" dirty="0">
                <a:latin typeface="Times New Roman"/>
                <a:cs typeface="Times New Roman"/>
              </a:rPr>
              <a:t> voice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channels</a:t>
            </a:r>
            <a:r>
              <a:rPr sz="2600" dirty="0">
                <a:latin typeface="Times New Roman"/>
                <a:cs typeface="Times New Roman"/>
              </a:rPr>
              <a:t> into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link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with</a:t>
            </a:r>
            <a:r>
              <a:rPr sz="2600" dirty="0">
                <a:latin typeface="Times New Roman"/>
                <a:cs typeface="Times New Roman"/>
              </a:rPr>
              <a:t> a 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bandwidth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of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12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kHz,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from</a:t>
            </a:r>
            <a:r>
              <a:rPr sz="2600" dirty="0">
                <a:latin typeface="Times New Roman"/>
                <a:cs typeface="Times New Roman"/>
              </a:rPr>
              <a:t> 20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to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32</a:t>
            </a:r>
            <a:r>
              <a:rPr sz="2600" dirty="0">
                <a:latin typeface="Times New Roman"/>
                <a:cs typeface="Times New Roman"/>
              </a:rPr>
              <a:t> kHz.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Show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the </a:t>
            </a:r>
            <a:r>
              <a:rPr sz="2600" dirty="0">
                <a:latin typeface="Times New Roman"/>
                <a:cs typeface="Times New Roman"/>
              </a:rPr>
              <a:t> configuration, </a:t>
            </a:r>
            <a:r>
              <a:rPr sz="2600" spc="-5" dirty="0">
                <a:latin typeface="Times New Roman"/>
                <a:cs typeface="Times New Roman"/>
              </a:rPr>
              <a:t>using </a:t>
            </a:r>
            <a:r>
              <a:rPr sz="2600" dirty="0">
                <a:latin typeface="Times New Roman"/>
                <a:cs typeface="Times New Roman"/>
              </a:rPr>
              <a:t>the </a:t>
            </a:r>
            <a:r>
              <a:rPr sz="2600" spc="-5" dirty="0">
                <a:latin typeface="Times New Roman"/>
                <a:cs typeface="Times New Roman"/>
              </a:rPr>
              <a:t>frequency </a:t>
            </a:r>
            <a:r>
              <a:rPr sz="2600" dirty="0">
                <a:latin typeface="Times New Roman"/>
                <a:cs typeface="Times New Roman"/>
              </a:rPr>
              <a:t>domain. </a:t>
            </a:r>
            <a:r>
              <a:rPr sz="2600" spc="-5" dirty="0">
                <a:latin typeface="Times New Roman"/>
                <a:cs typeface="Times New Roman"/>
              </a:rPr>
              <a:t>Assume </a:t>
            </a:r>
            <a:r>
              <a:rPr sz="2600" dirty="0">
                <a:latin typeface="Times New Roman"/>
                <a:cs typeface="Times New Roman"/>
              </a:rPr>
              <a:t>there are </a:t>
            </a:r>
            <a:r>
              <a:rPr sz="2600" spc="-10" dirty="0">
                <a:latin typeface="Times New Roman"/>
                <a:cs typeface="Times New Roman"/>
              </a:rPr>
              <a:t>no 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guard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bands.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3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600" b="1" dirty="0">
                <a:solidFill>
                  <a:srgbClr val="0462C1"/>
                </a:solidFill>
                <a:latin typeface="Times New Roman"/>
                <a:cs typeface="Times New Roman"/>
              </a:rPr>
              <a:t>Solution</a:t>
            </a:r>
            <a:endParaRPr sz="260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80000"/>
              </a:lnSpc>
              <a:spcBef>
                <a:spcPts val="1000"/>
              </a:spcBef>
            </a:pPr>
            <a:r>
              <a:rPr sz="2600" spc="-100" dirty="0">
                <a:latin typeface="Times New Roman"/>
                <a:cs typeface="Times New Roman"/>
              </a:rPr>
              <a:t>We</a:t>
            </a:r>
            <a:r>
              <a:rPr sz="2600" spc="-9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shift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(modulate)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each</a:t>
            </a:r>
            <a:r>
              <a:rPr sz="2600" dirty="0">
                <a:latin typeface="Times New Roman"/>
                <a:cs typeface="Times New Roman"/>
              </a:rPr>
              <a:t> of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the</a:t>
            </a:r>
            <a:r>
              <a:rPr sz="2600" dirty="0">
                <a:latin typeface="Times New Roman"/>
                <a:cs typeface="Times New Roman"/>
              </a:rPr>
              <a:t> three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voice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channels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to</a:t>
            </a:r>
            <a:r>
              <a:rPr sz="2600" dirty="0">
                <a:latin typeface="Times New Roman"/>
                <a:cs typeface="Times New Roman"/>
              </a:rPr>
              <a:t> a 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different </a:t>
            </a:r>
            <a:r>
              <a:rPr sz="2600" dirty="0">
                <a:latin typeface="Times New Roman"/>
                <a:cs typeface="Times New Roman"/>
              </a:rPr>
              <a:t>bandwidth, </a:t>
            </a:r>
            <a:r>
              <a:rPr sz="2600" spc="-5" dirty="0">
                <a:latin typeface="Times New Roman"/>
                <a:cs typeface="Times New Roman"/>
              </a:rPr>
              <a:t>as shown in 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Figure 6.6.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100" dirty="0">
                <a:latin typeface="Times New Roman"/>
                <a:cs typeface="Times New Roman"/>
              </a:rPr>
              <a:t>We </a:t>
            </a:r>
            <a:r>
              <a:rPr sz="2600" dirty="0">
                <a:latin typeface="Times New Roman"/>
                <a:cs typeface="Times New Roman"/>
              </a:rPr>
              <a:t>use the </a:t>
            </a:r>
            <a:r>
              <a:rPr sz="2600" spc="5" dirty="0">
                <a:latin typeface="Times New Roman"/>
                <a:cs typeface="Times New Roman"/>
              </a:rPr>
              <a:t>20- </a:t>
            </a:r>
            <a:r>
              <a:rPr sz="2600" spc="-5" dirty="0">
                <a:latin typeface="Times New Roman"/>
                <a:cs typeface="Times New Roman"/>
              </a:rPr>
              <a:t>to 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24-kHz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bandwidth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for</a:t>
            </a:r>
            <a:r>
              <a:rPr sz="2600" dirty="0">
                <a:latin typeface="Times New Roman"/>
                <a:cs typeface="Times New Roman"/>
              </a:rPr>
              <a:t> the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first</a:t>
            </a:r>
            <a:r>
              <a:rPr sz="2600" dirty="0">
                <a:latin typeface="Times New Roman"/>
                <a:cs typeface="Times New Roman"/>
              </a:rPr>
              <a:t> channel,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the</a:t>
            </a:r>
            <a:r>
              <a:rPr sz="2600" spc="5" dirty="0">
                <a:latin typeface="Times New Roman"/>
                <a:cs typeface="Times New Roman"/>
              </a:rPr>
              <a:t> 24-</a:t>
            </a:r>
            <a:r>
              <a:rPr sz="2600" spc="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to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28-kHz </a:t>
            </a:r>
            <a:r>
              <a:rPr sz="2600" dirty="0">
                <a:latin typeface="Times New Roman"/>
                <a:cs typeface="Times New Roman"/>
              </a:rPr>
              <a:t> bandwidth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for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the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second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channel,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and</a:t>
            </a:r>
            <a:r>
              <a:rPr sz="2600" dirty="0">
                <a:latin typeface="Times New Roman"/>
                <a:cs typeface="Times New Roman"/>
              </a:rPr>
              <a:t> the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28-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to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32-kHz </a:t>
            </a:r>
            <a:r>
              <a:rPr sz="2600" dirty="0">
                <a:latin typeface="Times New Roman"/>
                <a:cs typeface="Times New Roman"/>
              </a:rPr>
              <a:t> bandwidth for the </a:t>
            </a:r>
            <a:r>
              <a:rPr sz="2600" spc="-5" dirty="0">
                <a:latin typeface="Times New Roman"/>
                <a:cs typeface="Times New Roman"/>
              </a:rPr>
              <a:t>third </a:t>
            </a:r>
            <a:r>
              <a:rPr sz="2600" dirty="0">
                <a:latin typeface="Times New Roman"/>
                <a:cs typeface="Times New Roman"/>
              </a:rPr>
              <a:t>one. </a:t>
            </a:r>
            <a:r>
              <a:rPr sz="2600" spc="-5" dirty="0">
                <a:latin typeface="Times New Roman"/>
                <a:cs typeface="Times New Roman"/>
              </a:rPr>
              <a:t>Then </a:t>
            </a:r>
            <a:r>
              <a:rPr sz="2600" dirty="0">
                <a:latin typeface="Times New Roman"/>
                <a:cs typeface="Times New Roman"/>
              </a:rPr>
              <a:t>we </a:t>
            </a:r>
            <a:r>
              <a:rPr sz="2600" spc="-5" dirty="0">
                <a:latin typeface="Times New Roman"/>
                <a:cs typeface="Times New Roman"/>
              </a:rPr>
              <a:t>combine </a:t>
            </a:r>
            <a:r>
              <a:rPr sz="2600" dirty="0">
                <a:latin typeface="Times New Roman"/>
                <a:cs typeface="Times New Roman"/>
              </a:rPr>
              <a:t>them </a:t>
            </a:r>
            <a:r>
              <a:rPr sz="2600" spc="-5" dirty="0">
                <a:latin typeface="Times New Roman"/>
                <a:cs typeface="Times New Roman"/>
              </a:rPr>
              <a:t>as 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shown in </a:t>
            </a:r>
            <a:r>
              <a:rPr sz="2600" spc="-6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6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figure</a:t>
            </a:r>
            <a:r>
              <a:rPr sz="26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 the</a:t>
            </a:r>
            <a:r>
              <a:rPr sz="26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next</a:t>
            </a:r>
            <a:r>
              <a:rPr sz="26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slide.</a:t>
            </a:r>
            <a:endParaRPr sz="26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152400" y="228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53162" y="1143761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5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200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 txBox="1">
            <a:spLocks noGrp="1"/>
          </p:cNvSpPr>
          <p:nvPr>
            <p:ph type="title"/>
          </p:nvPr>
        </p:nvSpPr>
        <p:spPr>
          <a:xfrm>
            <a:off x="231140" y="287527"/>
            <a:ext cx="29298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Example</a:t>
            </a:r>
            <a:r>
              <a:rPr spc="-170" dirty="0"/>
              <a:t> </a:t>
            </a:r>
            <a:r>
              <a:rPr spc="-25" dirty="0"/>
              <a:t>(1)</a:t>
            </a:r>
          </a:p>
        </p:txBody>
      </p:sp>
      <p:sp>
        <p:nvSpPr>
          <p:cNvPr id="133" name="object 133"/>
          <p:cNvSpPr txBox="1">
            <a:spLocks noGrp="1"/>
          </p:cNvSpPr>
          <p:nvPr>
            <p:ph type="ftr" sz="quarter" idx="5"/>
          </p:nvPr>
        </p:nvSpPr>
        <p:spPr>
          <a:xfrm>
            <a:off x="1869187" y="6495160"/>
            <a:ext cx="516864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lang="en-GB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GB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</a:t>
            </a:r>
            <a:r>
              <a:rPr lang="en-GB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Lecture</a:t>
            </a:r>
            <a:r>
              <a:rPr lang="en-GB" b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Series, Prof 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Md. 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Fokhray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Hossain, May 2021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" y="229615"/>
            <a:ext cx="3855085" cy="650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100" spc="-40" dirty="0"/>
              <a:t>Example</a:t>
            </a:r>
            <a:r>
              <a:rPr sz="4100" spc="-135" dirty="0"/>
              <a:t> </a:t>
            </a:r>
            <a:r>
              <a:rPr sz="4100" spc="-35" dirty="0"/>
              <a:t>(Contd.)</a:t>
            </a:r>
            <a:endParaRPr sz="4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1356" y="1192252"/>
            <a:ext cx="7657192" cy="496508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1905000" y="6495160"/>
            <a:ext cx="518160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lang="en-GB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GB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</a:t>
            </a:r>
            <a:r>
              <a:rPr lang="en-GB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Lecture</a:t>
            </a:r>
            <a:r>
              <a:rPr lang="en-GB" b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Series, Prof 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Md. 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Fokhray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Hossain, May 2021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</TotalTime>
  <Words>839</Words>
  <Application>Microsoft Office PowerPoint</Application>
  <PresentationFormat>On-screen Show (4:3)</PresentationFormat>
  <Paragraphs>42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Cambria Math</vt:lpstr>
      <vt:lpstr>Times New Roman</vt:lpstr>
      <vt:lpstr>Office Theme</vt:lpstr>
      <vt:lpstr>DATA COMMUNICATION</vt:lpstr>
      <vt:lpstr>Concept of Multiplexing</vt:lpstr>
      <vt:lpstr>Dividing a link into channel</vt:lpstr>
      <vt:lpstr>Categories of Multiplexing</vt:lpstr>
      <vt:lpstr>Frequency Division Multiplexing</vt:lpstr>
      <vt:lpstr>FDM Multiplexing Process</vt:lpstr>
      <vt:lpstr>FDM De-Multiplexing Process</vt:lpstr>
      <vt:lpstr>Example (1)</vt:lpstr>
      <vt:lpstr>Example (Contd.)</vt:lpstr>
      <vt:lpstr>Example (2)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Valued Gateway Client</dc:creator>
  <cp:lastModifiedBy>DIU</cp:lastModifiedBy>
  <cp:revision>32</cp:revision>
  <dcterms:created xsi:type="dcterms:W3CDTF">2021-05-22T07:56:07Z</dcterms:created>
  <dcterms:modified xsi:type="dcterms:W3CDTF">2021-07-12T06:57:19Z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2020-05-07T00:00:00Z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2021-05-22T00:00:00Z</vt:filetime>
  </property>
</Properties>
</file>